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62" r:id="rId5"/>
    <p:sldId id="265" r:id="rId6"/>
    <p:sldId id="263" r:id="rId7"/>
    <p:sldId id="276" r:id="rId8"/>
    <p:sldId id="274" r:id="rId9"/>
    <p:sldId id="266" r:id="rId10"/>
    <p:sldId id="27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4" y="-570"/>
      </p:cViewPr>
      <p:guideLst>
        <p:guide orient="horz" pos="211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9C07F-47CC-42FB-BE92-A2DB97BB89D4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EC540-C3AA-4E54-B6C9-F7AC5B309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6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EC540-C3AA-4E54-B6C9-F7AC5B3097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7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EC540-C3AA-4E54-B6C9-F7AC5B30975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60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24/01/2023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NUL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7" Type="http://schemas.openxmlformats.org/officeDocument/2006/relationships/image" Target="NULL"/><Relationship Id="rId12" Type="http://schemas.openxmlformats.org/officeDocument/2006/relationships/image" Target="../media/image33.png"/><Relationship Id="rId17" Type="http://schemas.openxmlformats.org/officeDocument/2006/relationships/image" Target="../media/image12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0.png"/><Relationship Id="rId15" Type="http://schemas.openxmlformats.org/officeDocument/2006/relationships/image" Target="../media/image100.png"/><Relationship Id="rId10" Type="http://schemas.openxmlformats.org/officeDocument/2006/relationships/image" Target="../media/image40.png"/><Relationship Id="rId9" Type="http://schemas.openxmlformats.org/officeDocument/2006/relationships/image" Target="../media/image23.png"/><Relationship Id="rId1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9" y="1768054"/>
            <a:ext cx="8531482" cy="26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7624" y="2564904"/>
            <a:ext cx="864096" cy="8004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131840" y="2276872"/>
            <a:ext cx="3024336" cy="9042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11559" y="2780928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23728" y="2749116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979712" y="1564196"/>
            <a:ext cx="0" cy="993304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23728" y="1340768"/>
            <a:ext cx="22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Activation/désactivation du mode de bercement</a:t>
            </a:r>
          </a:p>
        </p:txBody>
      </p:sp>
      <p:cxnSp>
        <p:nvCxnSpPr>
          <p:cNvPr id="16" name="Connecteur droit avec flèche 15"/>
          <p:cNvCxnSpPr>
            <a:endCxn id="9" idx="2"/>
          </p:cNvCxnSpPr>
          <p:nvPr/>
        </p:nvCxnSpPr>
        <p:spPr>
          <a:xfrm flipV="1">
            <a:off x="863588" y="3212976"/>
            <a:ext cx="0" cy="86409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67643" y="3429000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67643" y="2060848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2123728" y="1420180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2" idx="1"/>
          </p:cNvCxnSpPr>
          <p:nvPr/>
        </p:nvCxnSpPr>
        <p:spPr>
          <a:xfrm>
            <a:off x="1979712" y="1571600"/>
            <a:ext cx="144016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endCxn id="10" idx="2"/>
          </p:cNvCxnSpPr>
          <p:nvPr/>
        </p:nvCxnSpPr>
        <p:spPr>
          <a:xfrm flipV="1">
            <a:off x="2375757" y="3181164"/>
            <a:ext cx="0" cy="89590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863586" y="4077072"/>
            <a:ext cx="1512169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1618182" y="4077072"/>
            <a:ext cx="1490" cy="47571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1691680" y="4410431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du mode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691680" y="4425871"/>
            <a:ext cx="0" cy="26155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endCxn id="39" idx="1"/>
          </p:cNvCxnSpPr>
          <p:nvPr/>
        </p:nvCxnSpPr>
        <p:spPr>
          <a:xfrm>
            <a:off x="1619672" y="4548930"/>
            <a:ext cx="72008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1619672" y="1101787"/>
            <a:ext cx="0" cy="959061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1763688" y="963287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de la vitesse</a:t>
            </a:r>
          </a:p>
        </p:txBody>
      </p:sp>
      <p:cxnSp>
        <p:nvCxnSpPr>
          <p:cNvPr id="52" name="Connecteur droit avec flèche 51"/>
          <p:cNvCxnSpPr/>
          <p:nvPr/>
        </p:nvCxnSpPr>
        <p:spPr>
          <a:xfrm flipV="1">
            <a:off x="1763688" y="957771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endCxn id="51" idx="1"/>
          </p:cNvCxnSpPr>
          <p:nvPr/>
        </p:nvCxnSpPr>
        <p:spPr>
          <a:xfrm>
            <a:off x="1618182" y="1101787"/>
            <a:ext cx="145506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219691" y="2507368"/>
            <a:ext cx="864096" cy="80047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6643626" y="2723392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8155795" y="2691580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8011779" y="1506660"/>
            <a:ext cx="0" cy="993304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8155795" y="1283232"/>
            <a:ext cx="22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Activation/désactivation </a:t>
            </a:r>
          </a:p>
          <a:p>
            <a:r>
              <a:rPr lang="fr-FR" sz="1200" dirty="0"/>
              <a:t>du son</a:t>
            </a:r>
          </a:p>
        </p:txBody>
      </p:sp>
      <p:cxnSp>
        <p:nvCxnSpPr>
          <p:cNvPr id="64" name="Connecteur droit avec flèche 63"/>
          <p:cNvCxnSpPr>
            <a:endCxn id="60" idx="2"/>
          </p:cNvCxnSpPr>
          <p:nvPr/>
        </p:nvCxnSpPr>
        <p:spPr>
          <a:xfrm flipV="1">
            <a:off x="6895655" y="3155440"/>
            <a:ext cx="0" cy="864096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399710" y="3371464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7399710" y="2003312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avec flèche 66"/>
          <p:cNvCxnSpPr/>
          <p:nvPr/>
        </p:nvCxnSpPr>
        <p:spPr>
          <a:xfrm flipV="1">
            <a:off x="8155795" y="1362644"/>
            <a:ext cx="0" cy="288032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endCxn id="63" idx="1"/>
          </p:cNvCxnSpPr>
          <p:nvPr/>
        </p:nvCxnSpPr>
        <p:spPr>
          <a:xfrm>
            <a:off x="8011779" y="1514064"/>
            <a:ext cx="144016" cy="1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>
            <a:endCxn id="61" idx="2"/>
          </p:cNvCxnSpPr>
          <p:nvPr/>
        </p:nvCxnSpPr>
        <p:spPr>
          <a:xfrm flipV="1">
            <a:off x="8407824" y="3123628"/>
            <a:ext cx="0" cy="895908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6895653" y="4019536"/>
            <a:ext cx="1512169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V="1">
            <a:off x="7650249" y="4019536"/>
            <a:ext cx="1490" cy="475718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7723747" y="4352895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du mode sonore</a:t>
            </a:r>
          </a:p>
        </p:txBody>
      </p:sp>
      <p:cxnSp>
        <p:nvCxnSpPr>
          <p:cNvPr id="73" name="Connecteur droit avec flèche 72"/>
          <p:cNvCxnSpPr/>
          <p:nvPr/>
        </p:nvCxnSpPr>
        <p:spPr>
          <a:xfrm flipV="1">
            <a:off x="7723747" y="4368335"/>
            <a:ext cx="0" cy="26155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endCxn id="72" idx="1"/>
          </p:cNvCxnSpPr>
          <p:nvPr/>
        </p:nvCxnSpPr>
        <p:spPr>
          <a:xfrm>
            <a:off x="7651739" y="4491394"/>
            <a:ext cx="72008" cy="1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7651739" y="1044251"/>
            <a:ext cx="0" cy="95906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95755" y="905751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de l’intensité sonore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7795755" y="900235"/>
            <a:ext cx="0" cy="288032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endCxn id="76" idx="1"/>
          </p:cNvCxnSpPr>
          <p:nvPr/>
        </p:nvCxnSpPr>
        <p:spPr>
          <a:xfrm>
            <a:off x="7650249" y="1044251"/>
            <a:ext cx="145506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127450" y="3212976"/>
            <a:ext cx="2092622" cy="720080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3994582" y="1442219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1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78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07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2E84F-11DC-A842-972F-6A44A67B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C9C32A2-A9C2-4293-9055-62503B46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20888"/>
            <a:ext cx="5328592" cy="30841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24" y="2564904"/>
            <a:ext cx="864096" cy="8004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159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r="40541" b="11280"/>
          <a:stretch/>
        </p:blipFill>
        <p:spPr>
          <a:xfrm>
            <a:off x="1043608" y="2420888"/>
            <a:ext cx="3168352" cy="2736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7744" y="4653136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420144" y="4805536"/>
            <a:ext cx="999728" cy="1356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53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5"/>
            <a:ext cx="6120680" cy="3910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3928" y="5157192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3563888" y="5139204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1</a:t>
            </a:r>
            <a:endParaRPr lang="fr-FR" sz="2800" b="1" dirty="0">
              <a:solidFill>
                <a:srgbClr val="C0000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6894272" y="4846826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2</a:t>
            </a:r>
            <a:endParaRPr lang="fr-FR" sz="28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40152" y="4846826"/>
            <a:ext cx="864096" cy="2923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307812" y="2625864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315432" y="3448433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6678248" y="2931821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3</a:t>
            </a:r>
            <a:endParaRPr lang="fr-FR" sz="28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E2C370-CA65-1F3B-5308-2873F6DF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" y="0"/>
            <a:ext cx="892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67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AAC4287-D70D-DF75-9CDE-C16C9EC3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64" y="836712"/>
            <a:ext cx="6748072" cy="5184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EF5D-07ED-BA6E-C5C6-E1E5892ACB2F}"/>
              </a:ext>
            </a:extLst>
          </p:cNvPr>
          <p:cNvSpPr/>
          <p:nvPr/>
        </p:nvSpPr>
        <p:spPr>
          <a:xfrm>
            <a:off x="2555776" y="1412776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D35B36-E3B0-A12D-AC05-3AC0E8D2304D}"/>
              </a:ext>
            </a:extLst>
          </p:cNvPr>
          <p:cNvSpPr/>
          <p:nvPr/>
        </p:nvSpPr>
        <p:spPr>
          <a:xfrm>
            <a:off x="2195736" y="150279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a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F91437-54C8-5186-8855-9F86CCEAAA3A}"/>
              </a:ext>
            </a:extLst>
          </p:cNvPr>
          <p:cNvSpPr/>
          <p:nvPr/>
        </p:nvSpPr>
        <p:spPr>
          <a:xfrm>
            <a:off x="2881128" y="3627051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b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2DDB5EF2-4830-B6AF-41E7-2E5D80AD3F5F}"/>
              </a:ext>
            </a:extLst>
          </p:cNvPr>
          <p:cNvSpPr/>
          <p:nvPr/>
        </p:nvSpPr>
        <p:spPr>
          <a:xfrm rot="12600000">
            <a:off x="2770442" y="3348025"/>
            <a:ext cx="290749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b="1">
              <a:solidFill>
                <a:srgbClr val="C00000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7DB5D63-8EC9-AD60-9FDF-7B1E51F7A765}"/>
              </a:ext>
            </a:extLst>
          </p:cNvPr>
          <p:cNvSpPr/>
          <p:nvPr/>
        </p:nvSpPr>
        <p:spPr>
          <a:xfrm>
            <a:off x="3419872" y="319498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c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3A5BD8C-555E-A6BD-C6BA-0329FCD98AE7}"/>
              </a:ext>
            </a:extLst>
          </p:cNvPr>
          <p:cNvSpPr/>
          <p:nvPr/>
        </p:nvSpPr>
        <p:spPr>
          <a:xfrm>
            <a:off x="1107964" y="147434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2</a:t>
            </a:r>
            <a:endParaRPr lang="fr-FR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09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59E2EF7-0394-4355-5239-FC70133B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96" y="2060848"/>
            <a:ext cx="5212008" cy="2736304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FADA77B-F7B4-13FD-2C4E-679EC2F381ED}"/>
              </a:ext>
            </a:extLst>
          </p:cNvPr>
          <p:cNvCxnSpPr/>
          <p:nvPr/>
        </p:nvCxnSpPr>
        <p:spPr>
          <a:xfrm>
            <a:off x="2339752" y="2204864"/>
            <a:ext cx="0" cy="50405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A8598F1-FAA9-2D73-1EC5-CEC65CD392ED}"/>
              </a:ext>
            </a:extLst>
          </p:cNvPr>
          <p:cNvCxnSpPr>
            <a:cxnSpLocks/>
          </p:cNvCxnSpPr>
          <p:nvPr/>
        </p:nvCxnSpPr>
        <p:spPr>
          <a:xfrm flipH="1">
            <a:off x="2339752" y="2708920"/>
            <a:ext cx="648072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9840328-807C-B4FF-568D-27387D6B1041}"/>
              </a:ext>
            </a:extLst>
          </p:cNvPr>
          <p:cNvCxnSpPr>
            <a:cxnSpLocks/>
          </p:cNvCxnSpPr>
          <p:nvPr/>
        </p:nvCxnSpPr>
        <p:spPr>
          <a:xfrm>
            <a:off x="2987824" y="2708920"/>
            <a:ext cx="0" cy="14401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CDC95CF-0E1D-D1D6-EB49-555B50A60EA6}"/>
              </a:ext>
            </a:extLst>
          </p:cNvPr>
          <p:cNvCxnSpPr>
            <a:cxnSpLocks/>
          </p:cNvCxnSpPr>
          <p:nvPr/>
        </p:nvCxnSpPr>
        <p:spPr>
          <a:xfrm flipH="1">
            <a:off x="2987824" y="2852936"/>
            <a:ext cx="792088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9AC73C6-A64C-986A-D936-79B203BC449C}"/>
              </a:ext>
            </a:extLst>
          </p:cNvPr>
          <p:cNvCxnSpPr>
            <a:cxnSpLocks/>
          </p:cNvCxnSpPr>
          <p:nvPr/>
        </p:nvCxnSpPr>
        <p:spPr>
          <a:xfrm flipH="1">
            <a:off x="3059832" y="2564904"/>
            <a:ext cx="720080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3C48043-5DAD-9B7D-E99F-3B7A1D2FE890}"/>
              </a:ext>
            </a:extLst>
          </p:cNvPr>
          <p:cNvCxnSpPr>
            <a:cxnSpLocks/>
          </p:cNvCxnSpPr>
          <p:nvPr/>
        </p:nvCxnSpPr>
        <p:spPr>
          <a:xfrm flipV="1">
            <a:off x="3779912" y="2564904"/>
            <a:ext cx="0" cy="288032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56FD893-BA82-6B12-117D-47B9B7DB91CA}"/>
              </a:ext>
            </a:extLst>
          </p:cNvPr>
          <p:cNvCxnSpPr>
            <a:cxnSpLocks/>
          </p:cNvCxnSpPr>
          <p:nvPr/>
        </p:nvCxnSpPr>
        <p:spPr>
          <a:xfrm flipV="1">
            <a:off x="3043704" y="2348880"/>
            <a:ext cx="0" cy="216024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259EA8A-37C1-FFA3-EBBE-882470D403D4}"/>
              </a:ext>
            </a:extLst>
          </p:cNvPr>
          <p:cNvCxnSpPr>
            <a:cxnSpLocks/>
          </p:cNvCxnSpPr>
          <p:nvPr/>
        </p:nvCxnSpPr>
        <p:spPr>
          <a:xfrm>
            <a:off x="2483768" y="2348880"/>
            <a:ext cx="559936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A0B1712-1DB1-174D-D710-071CB0EFE0BD}"/>
              </a:ext>
            </a:extLst>
          </p:cNvPr>
          <p:cNvCxnSpPr>
            <a:cxnSpLocks/>
          </p:cNvCxnSpPr>
          <p:nvPr/>
        </p:nvCxnSpPr>
        <p:spPr>
          <a:xfrm>
            <a:off x="2367464" y="2204864"/>
            <a:ext cx="116304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64F5C6F-2D5D-A0CD-88B6-8D2CCE162DDA}"/>
              </a:ext>
            </a:extLst>
          </p:cNvPr>
          <p:cNvCxnSpPr>
            <a:cxnSpLocks/>
          </p:cNvCxnSpPr>
          <p:nvPr/>
        </p:nvCxnSpPr>
        <p:spPr>
          <a:xfrm>
            <a:off x="2483768" y="2204864"/>
            <a:ext cx="0" cy="14401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E0278786-45E9-317F-57DA-E76E0F579CB3}"/>
              </a:ext>
            </a:extLst>
          </p:cNvPr>
          <p:cNvSpPr/>
          <p:nvPr/>
        </p:nvSpPr>
        <p:spPr>
          <a:xfrm rot="10800000">
            <a:off x="3602281" y="2544583"/>
            <a:ext cx="290749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b="1">
              <a:solidFill>
                <a:srgbClr val="C0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CF166A9-7291-59FF-744B-BC955D77C270}"/>
              </a:ext>
            </a:extLst>
          </p:cNvPr>
          <p:cNvSpPr/>
          <p:nvPr/>
        </p:nvSpPr>
        <p:spPr>
          <a:xfrm>
            <a:off x="4005356" y="257289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a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DBB637F-E4A1-57DE-9EB3-728FBB3F2876}"/>
              </a:ext>
            </a:extLst>
          </p:cNvPr>
          <p:cNvSpPr/>
          <p:nvPr/>
        </p:nvSpPr>
        <p:spPr>
          <a:xfrm>
            <a:off x="3864132" y="3198375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b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DCE2952-9879-AA3C-41A0-C8F9C758E9CE}"/>
              </a:ext>
            </a:extLst>
          </p:cNvPr>
          <p:cNvSpPr/>
          <p:nvPr/>
        </p:nvSpPr>
        <p:spPr>
          <a:xfrm>
            <a:off x="3864132" y="219735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c</a:t>
            </a:r>
            <a:endParaRPr lang="fr-FR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58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BAE11F5-8E5A-182A-0351-50714D92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D9F49366-EDB2-051D-8411-F40D984B92D5}"/>
              </a:ext>
            </a:extLst>
          </p:cNvPr>
          <p:cNvCxnSpPr>
            <a:cxnSpLocks/>
          </p:cNvCxnSpPr>
          <p:nvPr/>
        </p:nvCxnSpPr>
        <p:spPr>
          <a:xfrm flipH="1">
            <a:off x="6283683" y="5877270"/>
            <a:ext cx="720000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2C536BE-3D86-3812-CE43-1A8C87538E4F}"/>
              </a:ext>
            </a:extLst>
          </p:cNvPr>
          <p:cNvCxnSpPr>
            <a:cxnSpLocks/>
          </p:cNvCxnSpPr>
          <p:nvPr/>
        </p:nvCxnSpPr>
        <p:spPr>
          <a:xfrm flipV="1">
            <a:off x="6804248" y="5811393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5A75F36F-F4BE-EEB2-362F-E0B20ADC1A59}"/>
              </a:ext>
            </a:extLst>
          </p:cNvPr>
          <p:cNvGrpSpPr/>
          <p:nvPr/>
        </p:nvGrpSpPr>
        <p:grpSpPr>
          <a:xfrm>
            <a:off x="4844792" y="5141952"/>
            <a:ext cx="900000" cy="900000"/>
            <a:chOff x="4626649" y="5013176"/>
            <a:chExt cx="900000" cy="90000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8D84271-9897-925E-2DD9-0E4FEB4097BB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564F10AD-DE28-0DE9-5BAC-6D909FFF6411}"/>
                </a:ext>
              </a:extLst>
            </p:cNvPr>
            <p:cNvSpPr/>
            <p:nvPr/>
          </p:nvSpPr>
          <p:spPr>
            <a:xfrm>
              <a:off x="4986649" y="5373176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5EFA0972-878E-84C9-6C65-CFA143FFB05B}"/>
              </a:ext>
            </a:extLst>
          </p:cNvPr>
          <p:cNvCxnSpPr>
            <a:cxnSpLocks/>
            <a:stCxn id="61" idx="4"/>
            <a:endCxn id="68" idx="0"/>
          </p:cNvCxnSpPr>
          <p:nvPr/>
        </p:nvCxnSpPr>
        <p:spPr>
          <a:xfrm flipV="1">
            <a:off x="5110789" y="4608304"/>
            <a:ext cx="181699" cy="878408"/>
          </a:xfrm>
          <a:prstGeom prst="lin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8C942EA-16AA-2C23-EB68-665D6D1D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35" y="4023412"/>
            <a:ext cx="3246776" cy="203893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00CD316-FDCF-23FA-DBA0-05CA5BF2F656}"/>
              </a:ext>
            </a:extLst>
          </p:cNvPr>
          <p:cNvGrpSpPr/>
          <p:nvPr/>
        </p:nvGrpSpPr>
        <p:grpSpPr>
          <a:xfrm>
            <a:off x="7236296" y="116632"/>
            <a:ext cx="2813785" cy="2859959"/>
            <a:chOff x="-180530" y="281011"/>
            <a:chExt cx="2813785" cy="2859959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162088C-1952-58A0-432F-63E53F5E9284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1001A4C3-2101-8A3A-C9B5-E074BFE77C58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8B8BC936-BC7C-F700-C80E-4E136BAFFF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5DFB0CD9-D394-4425-7D24-E2F171166886}"/>
                </a:ext>
              </a:extLst>
            </p:cNvPr>
            <p:cNvGrpSpPr/>
            <p:nvPr/>
          </p:nvGrpSpPr>
          <p:grpSpPr>
            <a:xfrm>
              <a:off x="971600" y="548680"/>
              <a:ext cx="1440160" cy="1440160"/>
              <a:chOff x="971600" y="548680"/>
              <a:chExt cx="1440160" cy="1440160"/>
            </a:xfrm>
          </p:grpSpPr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51C18C25-F64C-4954-C041-9103193D649F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3A396FC0-87C4-D675-3DD3-A5795713BA9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ACD59F4-67D7-4F91-B951-341B13246509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6099581-6C74-0DF9-98F5-BB4F47FF2199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50FD46EB-D3B1-9DB5-1F72-10FF5F23CD93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/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45ECFCEA-5AF5-469A-A88B-40970D71B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blipFill>
                  <a:blip r:embed="rId4"/>
                  <a:stretch>
                    <a:fillRect l="-20588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F8CA2272-F8CC-9C08-E3E7-75FDB16A2207}"/>
                    </a:ext>
                  </a:extLst>
                </p:cNvPr>
                <p:cNvSpPr txBox="1"/>
                <p:nvPr/>
              </p:nvSpPr>
              <p:spPr>
                <a:xfrm>
                  <a:off x="890538" y="281011"/>
                  <a:ext cx="208327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0DDCABDF-5E8A-4E12-98A9-4BE7033D2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81011"/>
                  <a:ext cx="208327" cy="274434"/>
                </a:xfrm>
                <a:prstGeom prst="rect">
                  <a:avLst/>
                </a:prstGeom>
                <a:blipFill>
                  <a:blip r:embed="rId5"/>
                  <a:stretch>
                    <a:fillRect l="-32353" r="-8824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CC796160-8969-0A02-D6BE-11585FB10978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39B019-8913-FE95-4B40-4DE8377F5A1A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724AA8C3-D1D7-E0DA-34C6-60EA2825A01F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406C7C9B-8C4B-4BAC-CC30-8F4C1956B510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D0AEF2C-B09E-CFF7-8333-12FE41C426F5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66ECE5A-199E-4EFF-12C6-EA4A8A783FA9}"/>
                  </a:ext>
                </a:extLst>
              </p:cNvPr>
              <p:cNvSpPr txBox="1"/>
              <p:nvPr/>
            </p:nvSpPr>
            <p:spPr>
              <a:xfrm>
                <a:off x="7757952" y="1883450"/>
                <a:ext cx="1345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66ECE5A-199E-4EFF-12C6-EA4A8A78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952" y="1883450"/>
                <a:ext cx="134524" cy="184666"/>
              </a:xfrm>
              <a:prstGeom prst="rect">
                <a:avLst/>
              </a:prstGeom>
              <a:blipFill>
                <a:blip r:embed="rId10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e 77">
            <a:extLst>
              <a:ext uri="{FF2B5EF4-FFF2-40B4-BE49-F238E27FC236}">
                <a16:creationId xmlns:a16="http://schemas.microsoft.com/office/drawing/2014/main" id="{3CCB17CB-1F5B-3534-BA29-E855FA72F564}"/>
              </a:ext>
            </a:extLst>
          </p:cNvPr>
          <p:cNvGrpSpPr/>
          <p:nvPr/>
        </p:nvGrpSpPr>
        <p:grpSpPr>
          <a:xfrm>
            <a:off x="5073889" y="5682849"/>
            <a:ext cx="432048" cy="471851"/>
            <a:chOff x="5608356" y="3587641"/>
            <a:chExt cx="432048" cy="471851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C9FFBFD6-26B5-4E48-8FFC-545712F7FB0B}"/>
                </a:ext>
              </a:extLst>
            </p:cNvPr>
            <p:cNvSpPr/>
            <p:nvPr/>
          </p:nvSpPr>
          <p:spPr>
            <a:xfrm>
              <a:off x="5624949" y="3729746"/>
              <a:ext cx="415449" cy="145926"/>
            </a:xfrm>
            <a:custGeom>
              <a:avLst/>
              <a:gdLst>
                <a:gd name="connsiteX0" fmla="*/ 0 w 400050"/>
                <a:gd name="connsiteY0" fmla="*/ 6350 h 134622"/>
                <a:gd name="connsiteX1" fmla="*/ 63500 w 400050"/>
                <a:gd name="connsiteY1" fmla="*/ 114300 h 134622"/>
                <a:gd name="connsiteX2" fmla="*/ 203200 w 400050"/>
                <a:gd name="connsiteY2" fmla="*/ 69850 h 134622"/>
                <a:gd name="connsiteX3" fmla="*/ 304800 w 400050"/>
                <a:gd name="connsiteY3" fmla="*/ 133350 h 134622"/>
                <a:gd name="connsiteX4" fmla="*/ 400050 w 400050"/>
                <a:gd name="connsiteY4" fmla="*/ 0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134622">
                  <a:moveTo>
                    <a:pt x="0" y="6350"/>
                  </a:moveTo>
                  <a:cubicBezTo>
                    <a:pt x="14816" y="55033"/>
                    <a:pt x="29633" y="103717"/>
                    <a:pt x="63500" y="114300"/>
                  </a:cubicBezTo>
                  <a:cubicBezTo>
                    <a:pt x="97367" y="124883"/>
                    <a:pt x="162983" y="66675"/>
                    <a:pt x="203200" y="69850"/>
                  </a:cubicBezTo>
                  <a:cubicBezTo>
                    <a:pt x="243417" y="73025"/>
                    <a:pt x="271992" y="144992"/>
                    <a:pt x="304800" y="133350"/>
                  </a:cubicBezTo>
                  <a:cubicBezTo>
                    <a:pt x="337608" y="121708"/>
                    <a:pt x="368829" y="60854"/>
                    <a:pt x="40005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51FE31D-32FA-307F-5003-322061BEA61B}"/>
                </a:ext>
              </a:extLst>
            </p:cNvPr>
            <p:cNvCxnSpPr>
              <a:cxnSpLocks/>
            </p:cNvCxnSpPr>
            <p:nvPr/>
          </p:nvCxnSpPr>
          <p:spPr>
            <a:xfrm>
              <a:off x="5824380" y="3587641"/>
              <a:ext cx="0" cy="142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75C9EDE-E2F8-470D-465D-71293DBEB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356" y="3733566"/>
              <a:ext cx="4320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A2DA1BCA-11EE-540B-D036-8B9C1FDF432C}"/>
                </a:ext>
              </a:extLst>
            </p:cNvPr>
            <p:cNvSpPr/>
            <p:nvPr/>
          </p:nvSpPr>
          <p:spPr>
            <a:xfrm>
              <a:off x="5727757" y="387949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1DDEE1-DE46-5B39-A1BC-A7004C9377F1}"/>
                  </a:ext>
                </a:extLst>
              </p:cNvPr>
              <p:cNvSpPr txBox="1"/>
              <p:nvPr/>
            </p:nvSpPr>
            <p:spPr>
              <a:xfrm>
                <a:off x="5242116" y="-940870"/>
                <a:ext cx="229402" cy="2744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1DDEE1-DE46-5B39-A1BC-A7004C937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16" y="-940870"/>
                <a:ext cx="229402" cy="274434"/>
              </a:xfrm>
              <a:prstGeom prst="rect">
                <a:avLst/>
              </a:prstGeom>
              <a:blipFill>
                <a:blip r:embed="rId12"/>
                <a:stretch>
                  <a:fillRect l="-23684" r="-2632" b="-2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F24197F-45FC-1488-6EA1-116145BD261E}"/>
              </a:ext>
            </a:extLst>
          </p:cNvPr>
          <p:cNvCxnSpPr>
            <a:stCxn id="59" idx="7"/>
            <a:endCxn id="29" idx="7"/>
          </p:cNvCxnSpPr>
          <p:nvPr/>
        </p:nvCxnSpPr>
        <p:spPr>
          <a:xfrm flipV="1">
            <a:off x="5358432" y="5273754"/>
            <a:ext cx="254558" cy="254558"/>
          </a:xfrm>
          <a:prstGeom prst="lin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66810CD-74D1-EF75-A1E5-224F5D496889}"/>
              </a:ext>
            </a:extLst>
          </p:cNvPr>
          <p:cNvCxnSpPr>
            <a:cxnSpLocks/>
            <a:stCxn id="59" idx="1"/>
            <a:endCxn id="29" idx="1"/>
          </p:cNvCxnSpPr>
          <p:nvPr/>
        </p:nvCxnSpPr>
        <p:spPr>
          <a:xfrm flipH="1" flipV="1">
            <a:off x="4976594" y="5273754"/>
            <a:ext cx="254558" cy="254558"/>
          </a:xfrm>
          <a:prstGeom prst="lin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22090BA9-12F2-6831-F104-5F065623B38E}"/>
              </a:ext>
            </a:extLst>
          </p:cNvPr>
          <p:cNvSpPr/>
          <p:nvPr/>
        </p:nvSpPr>
        <p:spPr>
          <a:xfrm>
            <a:off x="5020789" y="530671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6C6484E-C34C-C4B7-F45F-A576314A265D}"/>
              </a:ext>
            </a:extLst>
          </p:cNvPr>
          <p:cNvSpPr/>
          <p:nvPr/>
        </p:nvSpPr>
        <p:spPr>
          <a:xfrm>
            <a:off x="5202488" y="460830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39D35625-A8F4-0C21-2574-A377ECDA32D6}"/>
              </a:ext>
            </a:extLst>
          </p:cNvPr>
          <p:cNvCxnSpPr>
            <a:cxnSpLocks/>
          </p:cNvCxnSpPr>
          <p:nvPr/>
        </p:nvCxnSpPr>
        <p:spPr>
          <a:xfrm>
            <a:off x="5287645" y="3888304"/>
            <a:ext cx="0" cy="720000"/>
          </a:xfrm>
          <a:prstGeom prst="lin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580F6F37-2549-3F54-B574-E7C7AC79843E}"/>
              </a:ext>
            </a:extLst>
          </p:cNvPr>
          <p:cNvGrpSpPr/>
          <p:nvPr/>
        </p:nvGrpSpPr>
        <p:grpSpPr>
          <a:xfrm>
            <a:off x="5289913" y="5175120"/>
            <a:ext cx="773858" cy="578781"/>
            <a:chOff x="5316761" y="5168312"/>
            <a:chExt cx="773858" cy="578781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F21CE18C-6E87-B32D-3704-F9220F4A2545}"/>
                </a:ext>
              </a:extLst>
            </p:cNvPr>
            <p:cNvGrpSpPr/>
            <p:nvPr/>
          </p:nvGrpSpPr>
          <p:grpSpPr>
            <a:xfrm>
              <a:off x="5730619" y="5168312"/>
              <a:ext cx="360000" cy="360000"/>
              <a:chOff x="4626649" y="5013176"/>
              <a:chExt cx="360000" cy="360000"/>
            </a:xfrm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C25F496A-A420-C4EE-6D60-E5948D16390F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258766A6-40E7-2BCD-1CD7-E469947C753D}"/>
                  </a:ext>
                </a:extLst>
              </p:cNvPr>
              <p:cNvSpPr/>
              <p:nvPr/>
            </p:nvSpPr>
            <p:spPr>
              <a:xfrm>
                <a:off x="4716649" y="510317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C8BBB72A-DE73-F340-7785-32C84C375481}"/>
                </a:ext>
              </a:extLst>
            </p:cNvPr>
            <p:cNvGrpSpPr/>
            <p:nvPr/>
          </p:nvGrpSpPr>
          <p:grpSpPr>
            <a:xfrm>
              <a:off x="5316761" y="5438312"/>
              <a:ext cx="594223" cy="308781"/>
              <a:chOff x="5230157" y="3587641"/>
              <a:chExt cx="594223" cy="308781"/>
            </a:xfrm>
          </p:grpSpPr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82939CBE-156A-7889-A662-CCFCA1D17E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24015" y="3587641"/>
                <a:ext cx="365" cy="3087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6DB2B65B-6909-DE48-5B62-EC617889A8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30157" y="3896422"/>
                <a:ext cx="5938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274AF6E0-F671-A35E-392E-49B6B601B4F4}"/>
              </a:ext>
            </a:extLst>
          </p:cNvPr>
          <p:cNvCxnSpPr>
            <a:cxnSpLocks/>
            <a:stCxn id="82" idx="5"/>
            <a:endCxn id="83" idx="5"/>
          </p:cNvCxnSpPr>
          <p:nvPr/>
        </p:nvCxnSpPr>
        <p:spPr>
          <a:xfrm flipH="1" flipV="1">
            <a:off x="5947411" y="5418760"/>
            <a:ext cx="63639" cy="63639"/>
          </a:xfrm>
          <a:prstGeom prst="lin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9E7F896-73CF-EEA6-17B9-AFF0E81441B6}"/>
              </a:ext>
            </a:extLst>
          </p:cNvPr>
          <p:cNvGrpSpPr/>
          <p:nvPr/>
        </p:nvGrpSpPr>
        <p:grpSpPr>
          <a:xfrm>
            <a:off x="4657778" y="3950667"/>
            <a:ext cx="719636" cy="432048"/>
            <a:chOff x="204247" y="1842525"/>
            <a:chExt cx="719636" cy="432048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DEF518C0-E2CE-7AEE-CD36-5B978DD101D7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C8CF0BFF-6C86-F6E4-86E1-3973F8FE7078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B8D32C83-6D5B-7C57-F8F5-6C5198FCE9D2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1A222FBA-3DB6-238F-4766-CE0FD4BEE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F9371F03-07D3-7C6D-E507-FA21D6631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C56295-872C-B4FE-FB8C-618ECE89DE16}"/>
                </a:ext>
              </a:extLst>
            </p:cNvPr>
            <p:cNvSpPr/>
            <p:nvPr/>
          </p:nvSpPr>
          <p:spPr>
            <a:xfrm rot="16200000">
              <a:off x="653883" y="197701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198EEF5-6107-3871-4C34-C23ED2C7CAF6}"/>
              </a:ext>
            </a:extLst>
          </p:cNvPr>
          <p:cNvSpPr/>
          <p:nvPr/>
        </p:nvSpPr>
        <p:spPr>
          <a:xfrm rot="16200000">
            <a:off x="5985741" y="5265120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Signe de multiplication 98">
            <a:extLst>
              <a:ext uri="{FF2B5EF4-FFF2-40B4-BE49-F238E27FC236}">
                <a16:creationId xmlns:a16="http://schemas.microsoft.com/office/drawing/2014/main" id="{B06F8789-826C-CC54-DFF2-1CB569338618}"/>
              </a:ext>
            </a:extLst>
          </p:cNvPr>
          <p:cNvSpPr/>
          <p:nvPr/>
        </p:nvSpPr>
        <p:spPr>
          <a:xfrm>
            <a:off x="6056691" y="5246634"/>
            <a:ext cx="215998" cy="216970"/>
          </a:xfrm>
          <a:prstGeom prst="mathMultiply">
            <a:avLst>
              <a:gd name="adj1" fmla="val 1102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844929A0-1D83-445B-B354-BE2B6BFD8237}"/>
              </a:ext>
            </a:extLst>
          </p:cNvPr>
          <p:cNvCxnSpPr>
            <a:cxnSpLocks/>
          </p:cNvCxnSpPr>
          <p:nvPr/>
        </p:nvCxnSpPr>
        <p:spPr>
          <a:xfrm>
            <a:off x="6164690" y="5525003"/>
            <a:ext cx="0" cy="36000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0A57F1A0-7400-1514-F1A0-6CD8FF831CFB}"/>
              </a:ext>
            </a:extLst>
          </p:cNvPr>
          <p:cNvGrpSpPr/>
          <p:nvPr/>
        </p:nvGrpSpPr>
        <p:grpSpPr>
          <a:xfrm rot="10800000">
            <a:off x="6075741" y="4527579"/>
            <a:ext cx="464377" cy="432048"/>
            <a:chOff x="459506" y="1842525"/>
            <a:chExt cx="464377" cy="432048"/>
          </a:xfrm>
        </p:grpSpPr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EBDC3CA1-205A-1A85-46E1-CD9725B6A18A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6" name="Forme libre : forme 105">
                <a:extLst>
                  <a:ext uri="{FF2B5EF4-FFF2-40B4-BE49-F238E27FC236}">
                    <a16:creationId xmlns:a16="http://schemas.microsoft.com/office/drawing/2014/main" id="{268ECBF1-1546-6680-14B9-0E0B42FDCDDB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3A1BDE1B-F069-7870-D409-04EB6E1B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Connecteur droit 107">
                <a:extLst>
                  <a:ext uri="{FF2B5EF4-FFF2-40B4-BE49-F238E27FC236}">
                    <a16:creationId xmlns:a16="http://schemas.microsoft.com/office/drawing/2014/main" id="{0BC680F0-195F-4B2C-108A-4454F7320A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551D5E8-F484-FD34-D00F-1377F01F634B}"/>
                </a:ext>
              </a:extLst>
            </p:cNvPr>
            <p:cNvSpPr/>
            <p:nvPr/>
          </p:nvSpPr>
          <p:spPr>
            <a:xfrm rot="16200000">
              <a:off x="653883" y="197701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C05CD707-755D-B98F-8BD4-BECE53BC9A79}"/>
              </a:ext>
            </a:extLst>
          </p:cNvPr>
          <p:cNvCxnSpPr>
            <a:cxnSpLocks/>
          </p:cNvCxnSpPr>
          <p:nvPr/>
        </p:nvCxnSpPr>
        <p:spPr>
          <a:xfrm>
            <a:off x="6164690" y="4365104"/>
            <a:ext cx="0" cy="81001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63E4D976-366D-0C2D-97D2-C8EFDAE66F3F}"/>
              </a:ext>
            </a:extLst>
          </p:cNvPr>
          <p:cNvCxnSpPr>
            <a:cxnSpLocks/>
          </p:cNvCxnSpPr>
          <p:nvPr/>
        </p:nvCxnSpPr>
        <p:spPr>
          <a:xfrm flipH="1">
            <a:off x="6074690" y="4952878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7C91BF-7743-02A8-F3DE-A57CD32A450F}"/>
              </a:ext>
            </a:extLst>
          </p:cNvPr>
          <p:cNvCxnSpPr>
            <a:cxnSpLocks/>
          </p:cNvCxnSpPr>
          <p:nvPr/>
        </p:nvCxnSpPr>
        <p:spPr>
          <a:xfrm flipH="1">
            <a:off x="6074690" y="45138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EA27FE3D-FEF1-65E4-196A-BD35C35FDD5F}"/>
              </a:ext>
            </a:extLst>
          </p:cNvPr>
          <p:cNvCxnSpPr>
            <a:cxnSpLocks/>
          </p:cNvCxnSpPr>
          <p:nvPr/>
        </p:nvCxnSpPr>
        <p:spPr>
          <a:xfrm flipH="1">
            <a:off x="5804690" y="5877272"/>
            <a:ext cx="72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802075E9-74F3-A430-DFEA-76E81C76A90F}"/>
              </a:ext>
            </a:extLst>
          </p:cNvPr>
          <p:cNvCxnSpPr>
            <a:cxnSpLocks/>
          </p:cNvCxnSpPr>
          <p:nvPr/>
        </p:nvCxnSpPr>
        <p:spPr>
          <a:xfrm flipV="1">
            <a:off x="5804438" y="5811394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536E99C1-64CD-C35B-0CB7-1C879B194A60}"/>
              </a:ext>
            </a:extLst>
          </p:cNvPr>
          <p:cNvCxnSpPr>
            <a:cxnSpLocks/>
          </p:cNvCxnSpPr>
          <p:nvPr/>
        </p:nvCxnSpPr>
        <p:spPr>
          <a:xfrm flipV="1">
            <a:off x="6516216" y="5811394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2EDB5222-CEBB-554A-D4DB-E8091A569307}"/>
              </a:ext>
            </a:extLst>
          </p:cNvPr>
          <p:cNvCxnSpPr>
            <a:cxnSpLocks/>
          </p:cNvCxnSpPr>
          <p:nvPr/>
        </p:nvCxnSpPr>
        <p:spPr>
          <a:xfrm flipH="1">
            <a:off x="6804500" y="5877271"/>
            <a:ext cx="72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CE57489-42F0-5433-B2D5-FCA2E3E06FC9}"/>
              </a:ext>
            </a:extLst>
          </p:cNvPr>
          <p:cNvCxnSpPr>
            <a:cxnSpLocks/>
          </p:cNvCxnSpPr>
          <p:nvPr/>
        </p:nvCxnSpPr>
        <p:spPr>
          <a:xfrm flipV="1">
            <a:off x="7524500" y="5811393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47BED192-F574-CD66-7D43-CFC1E8B6DB01}"/>
              </a:ext>
            </a:extLst>
          </p:cNvPr>
          <p:cNvGrpSpPr/>
          <p:nvPr/>
        </p:nvGrpSpPr>
        <p:grpSpPr>
          <a:xfrm>
            <a:off x="7085054" y="5881749"/>
            <a:ext cx="465428" cy="810015"/>
            <a:chOff x="6709445" y="5877270"/>
            <a:chExt cx="465428" cy="810015"/>
          </a:xfrm>
        </p:grpSpPr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162A1B57-12AC-2BE0-D6CB-0A6F97716DA3}"/>
                </a:ext>
              </a:extLst>
            </p:cNvPr>
            <p:cNvGrpSpPr/>
            <p:nvPr/>
          </p:nvGrpSpPr>
          <p:grpSpPr>
            <a:xfrm rot="10800000">
              <a:off x="6710496" y="6039745"/>
              <a:ext cx="464377" cy="432048"/>
              <a:chOff x="459506" y="1842525"/>
              <a:chExt cx="464377" cy="432048"/>
            </a:xfrm>
          </p:grpSpPr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3EC506BF-0FCB-B35A-A071-7810B2D1B5A6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26" name="Forme libre : forme 125">
                  <a:extLst>
                    <a:ext uri="{FF2B5EF4-FFF2-40B4-BE49-F238E27FC236}">
                      <a16:creationId xmlns:a16="http://schemas.microsoft.com/office/drawing/2014/main" id="{43FFC4CA-B09E-598C-1329-4254C6EC0014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27" name="Connecteur droit 126">
                  <a:extLst>
                    <a:ext uri="{FF2B5EF4-FFF2-40B4-BE49-F238E27FC236}">
                      <a16:creationId xmlns:a16="http://schemas.microsoft.com/office/drawing/2014/main" id="{FFE8B613-8449-7ECD-CA17-2CEEE04FD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Connecteur droit 127">
                  <a:extLst>
                    <a:ext uri="{FF2B5EF4-FFF2-40B4-BE49-F238E27FC236}">
                      <a16:creationId xmlns:a16="http://schemas.microsoft.com/office/drawing/2014/main" id="{DA3058A2-E611-83BC-3422-E7CB3BDB2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7A5E54B-A258-720C-1909-EFC28C319997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29" name="Connecteur droit 128">
              <a:extLst>
                <a:ext uri="{FF2B5EF4-FFF2-40B4-BE49-F238E27FC236}">
                  <a16:creationId xmlns:a16="http://schemas.microsoft.com/office/drawing/2014/main" id="{47048AEC-1FA5-B8F4-C44D-0742D6C7CC3A}"/>
                </a:ext>
              </a:extLst>
            </p:cNvPr>
            <p:cNvCxnSpPr>
              <a:cxnSpLocks/>
            </p:cNvCxnSpPr>
            <p:nvPr/>
          </p:nvCxnSpPr>
          <p:spPr>
            <a:xfrm>
              <a:off x="6799445" y="5877270"/>
              <a:ext cx="0" cy="81001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42670E50-BF84-9C80-3A5B-8C9F4DC78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445" y="646504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04348CAD-0362-0B21-75B2-DA39B1CE5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445" y="6026050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3" name="Ellipse 132">
            <a:extLst>
              <a:ext uri="{FF2B5EF4-FFF2-40B4-BE49-F238E27FC236}">
                <a16:creationId xmlns:a16="http://schemas.microsoft.com/office/drawing/2014/main" id="{E54E3F59-DD58-A806-9DDD-531B37783FA1}"/>
              </a:ext>
            </a:extLst>
          </p:cNvPr>
          <p:cNvSpPr/>
          <p:nvPr/>
        </p:nvSpPr>
        <p:spPr>
          <a:xfrm>
            <a:off x="7082450" y="669077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M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9C0EF130-1D5B-5639-10F4-4AF8B5946FB5}"/>
              </a:ext>
            </a:extLst>
          </p:cNvPr>
          <p:cNvSpPr/>
          <p:nvPr/>
        </p:nvSpPr>
        <p:spPr>
          <a:xfrm>
            <a:off x="6314912" y="50428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CFE80CD9-1B3F-3C65-B353-B01C56B79456}"/>
              </a:ext>
            </a:extLst>
          </p:cNvPr>
          <p:cNvSpPr/>
          <p:nvPr/>
        </p:nvSpPr>
        <p:spPr>
          <a:xfrm>
            <a:off x="5643549" y="49528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3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01F66F54-BE66-A48F-5A3D-DF95C175A004}"/>
              </a:ext>
            </a:extLst>
          </p:cNvPr>
          <p:cNvSpPr/>
          <p:nvPr/>
        </p:nvSpPr>
        <p:spPr>
          <a:xfrm>
            <a:off x="4570789" y="546360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50"/>
                </a:solidFill>
              </a:rPr>
              <a:t>4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ACF8A011-0C35-2760-A574-2E81C602EFAD}"/>
              </a:ext>
            </a:extLst>
          </p:cNvPr>
          <p:cNvSpPr/>
          <p:nvPr/>
        </p:nvSpPr>
        <p:spPr>
          <a:xfrm>
            <a:off x="4983395" y="491748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DF19A739-6698-57F5-1EBD-92C8BC0F4746}"/>
              </a:ext>
            </a:extLst>
          </p:cNvPr>
          <p:cNvSpPr/>
          <p:nvPr/>
        </p:nvSpPr>
        <p:spPr>
          <a:xfrm>
            <a:off x="5320125" y="377336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4A6E3F-BD91-7D24-8CBE-51353DA1E2E6}"/>
              </a:ext>
            </a:extLst>
          </p:cNvPr>
          <p:cNvSpPr txBox="1"/>
          <p:nvPr/>
        </p:nvSpPr>
        <p:spPr>
          <a:xfrm>
            <a:off x="7351012" y="5438490"/>
            <a:ext cx="1211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Poulie - courroie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F60288-3A5F-93D1-9C2A-DF68EAB9E910}"/>
              </a:ext>
            </a:extLst>
          </p:cNvPr>
          <p:cNvSpPr txBox="1"/>
          <p:nvPr/>
        </p:nvSpPr>
        <p:spPr>
          <a:xfrm>
            <a:off x="7345548" y="5227973"/>
            <a:ext cx="1374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Roue et vis sans fin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2B21F13-4D69-8B93-F394-D83979948896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351913" y="5366473"/>
            <a:ext cx="993635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BA5844F-C8A1-2A3E-AC6E-155925585771}"/>
              </a:ext>
            </a:extLst>
          </p:cNvPr>
          <p:cNvCxnSpPr>
            <a:cxnSpLocks/>
          </p:cNvCxnSpPr>
          <p:nvPr/>
        </p:nvCxnSpPr>
        <p:spPr>
          <a:xfrm>
            <a:off x="6660232" y="5568096"/>
            <a:ext cx="0" cy="256858"/>
          </a:xfrm>
          <a:prstGeom prst="line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422C9A7-7576-4D1F-6531-DE14875FCA5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660232" y="5568096"/>
            <a:ext cx="69078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1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C17C1B7C-E6A4-6B28-016C-B26A327BED01}"/>
              </a:ext>
            </a:extLst>
          </p:cNvPr>
          <p:cNvGrpSpPr/>
          <p:nvPr/>
        </p:nvGrpSpPr>
        <p:grpSpPr>
          <a:xfrm>
            <a:off x="768927" y="-266619"/>
            <a:ext cx="7187956" cy="2868426"/>
            <a:chOff x="1265226" y="278323"/>
            <a:chExt cx="7187956" cy="286842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00CD316-FDCF-23FA-DBA0-05CA5BF2F656}"/>
                </a:ext>
              </a:extLst>
            </p:cNvPr>
            <p:cNvGrpSpPr/>
            <p:nvPr/>
          </p:nvGrpSpPr>
          <p:grpSpPr>
            <a:xfrm>
              <a:off x="1265226" y="286790"/>
              <a:ext cx="2861874" cy="2859959"/>
              <a:chOff x="-180530" y="281011"/>
              <a:chExt cx="2861874" cy="2859959"/>
            </a:xfrm>
          </p:grpSpPr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2162088C-1952-58A0-432F-63E53F5E9284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1001A4C3-2101-8A3A-C9B5-E074BFE77C58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8B8BC936-BC7C-F700-C80E-4E136BAFF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5DFB0CD9-D394-4425-7D24-E2F171166886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51C18C25-F64C-4954-C041-9103193D649F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3A396FC0-87C4-D675-3DD3-A5795713B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8ACD59F4-67D7-4F91-B951-341B13246509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E6099581-6C74-0DF9-98F5-BB4F47FF2199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0FD46EB-D3B1-9DB5-1F72-10FF5F23CD93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CC796160-8969-0A02-D6BE-11585FB10978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CC796160-8969-0A02-D6BE-11585FB109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F639B019-8913-FE95-4B40-4DE8377F5A1A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2631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43" name="ZoneTexte 42">
                    <a:extLst>
                      <a:ext uri="{FF2B5EF4-FFF2-40B4-BE49-F238E27FC236}">
                        <a16:creationId xmlns:a16="http://schemas.microsoft.com/office/drawing/2014/main" id="{27F0E1F7-3DC2-40B3-AF77-9D5551F4AD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26317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571" r="-23810" b="-6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24AA8C3-D1D7-E0DA-34C6-60EA2825A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24AA8C3-D1D7-E0DA-34C6-60EA2825A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406C7C9B-8C4B-4BAC-CC30-8F4C1956B5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406C7C9B-8C4B-4BAC-CC30-8F4C1956B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D0AEF2C-B09E-CFF7-8333-12FE41C426F5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77C5147C-951D-05D0-9ED7-90F4F3BF9685}"/>
                </a:ext>
              </a:extLst>
            </p:cNvPr>
            <p:cNvGrpSpPr/>
            <p:nvPr/>
          </p:nvGrpSpPr>
          <p:grpSpPr>
            <a:xfrm>
              <a:off x="3430885" y="278323"/>
              <a:ext cx="2861874" cy="2859959"/>
              <a:chOff x="-180530" y="281011"/>
              <a:chExt cx="2861874" cy="2859959"/>
            </a:xfrm>
          </p:grpSpPr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141758BF-3EDA-4886-1569-6513CB54CA60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69" name="Connecteur droit 68">
                  <a:extLst>
                    <a:ext uri="{FF2B5EF4-FFF2-40B4-BE49-F238E27FC236}">
                      <a16:creationId xmlns:a16="http://schemas.microsoft.com/office/drawing/2014/main" id="{CFDEDDB2-61AC-2914-8D20-40C1BD76F4C6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cteur droit 70">
                  <a:extLst>
                    <a:ext uri="{FF2B5EF4-FFF2-40B4-BE49-F238E27FC236}">
                      <a16:creationId xmlns:a16="http://schemas.microsoft.com/office/drawing/2014/main" id="{A614D581-F400-2195-4A76-BB297C9C8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CA882B71-CDEC-2286-94D3-39A8B0082067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id="{09C54ED4-415E-E36B-1CDD-815BD9397645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>
                  <a:extLst>
                    <a:ext uri="{FF2B5EF4-FFF2-40B4-BE49-F238E27FC236}">
                      <a16:creationId xmlns:a16="http://schemas.microsoft.com/office/drawing/2014/main" id="{ABC691A6-172B-F897-A771-4548C290FE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CCF52AEB-F770-8AF3-EEDF-08DDB4D8B24A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552CD6A9-A1A7-A213-D5C0-C71EE0E0AFEA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7C68F4DF-1A54-803E-9029-114AF52C45E5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ZoneTexte 53">
                    <a:extLst>
                      <a:ext uri="{FF2B5EF4-FFF2-40B4-BE49-F238E27FC236}">
                        <a16:creationId xmlns:a16="http://schemas.microsoft.com/office/drawing/2014/main" id="{9BC0CCD1-01B8-E51A-831B-254F4E07F2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4" name="ZoneTexte 53">
                    <a:extLst>
                      <a:ext uri="{FF2B5EF4-FFF2-40B4-BE49-F238E27FC236}">
                        <a16:creationId xmlns:a16="http://schemas.microsoft.com/office/drawing/2014/main" id="{9BC0CCD1-01B8-E51A-831B-254F4E07F2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048" r="-4762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C875D3A4-43C4-7CDD-BDBB-82BFD085DF7D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C875D3A4-43C4-7CDD-BDBB-82BFD085D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588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ZoneTexte 55">
                    <a:extLst>
                      <a:ext uri="{FF2B5EF4-FFF2-40B4-BE49-F238E27FC236}">
                        <a16:creationId xmlns:a16="http://schemas.microsoft.com/office/drawing/2014/main" id="{1CA48F22-7787-D64F-28C2-3184B610217B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6" name="ZoneTexte 55">
                    <a:extLst>
                      <a:ext uri="{FF2B5EF4-FFF2-40B4-BE49-F238E27FC236}">
                        <a16:creationId xmlns:a16="http://schemas.microsoft.com/office/drawing/2014/main" id="{1CA48F22-7787-D64F-28C2-3184B6102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ZoneTexte 56">
                    <a:extLst>
                      <a:ext uri="{FF2B5EF4-FFF2-40B4-BE49-F238E27FC236}">
                        <a16:creationId xmlns:a16="http://schemas.microsoft.com/office/drawing/2014/main" id="{523176FC-CE0E-62AB-88BE-0BC187991EF5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4279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57" name="ZoneTexte 56">
                    <a:extLst>
                      <a:ext uri="{FF2B5EF4-FFF2-40B4-BE49-F238E27FC236}">
                        <a16:creationId xmlns:a16="http://schemas.microsoft.com/office/drawing/2014/main" id="{523176FC-CE0E-62AB-88BE-0BC187991E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42795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5000" r="-20833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ECC4178A-0D46-879A-6A13-031CC84D9D61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1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ECC4178A-0D46-879A-6A13-031CC84D9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1" cy="2826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9512" r="-7317" b="-1276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1239090B-5CA6-938C-B828-32064B63EE8D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1239090B-5CA6-938C-B828-32064B63EE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588" r="-882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151211A8-0602-939C-0E56-33817CED0804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30F32CFC-A0E3-7B12-8123-8B5BF93F0248}"/>
                </a:ext>
              </a:extLst>
            </p:cNvPr>
            <p:cNvGrpSpPr/>
            <p:nvPr/>
          </p:nvGrpSpPr>
          <p:grpSpPr>
            <a:xfrm>
              <a:off x="5591308" y="286790"/>
              <a:ext cx="2861874" cy="2859959"/>
              <a:chOff x="-180530" y="281011"/>
              <a:chExt cx="2861874" cy="2859959"/>
            </a:xfrm>
          </p:grpSpPr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49C9310E-AF21-DA00-344E-CE8E90B6EE16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98" name="Connecteur droit 97">
                  <a:extLst>
                    <a:ext uri="{FF2B5EF4-FFF2-40B4-BE49-F238E27FC236}">
                      <a16:creationId xmlns:a16="http://schemas.microsoft.com/office/drawing/2014/main" id="{BF226A43-5668-AA43-C05F-A6A5126E454C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>
                  <a:extLst>
                    <a:ext uri="{FF2B5EF4-FFF2-40B4-BE49-F238E27FC236}">
                      <a16:creationId xmlns:a16="http://schemas.microsoft.com/office/drawing/2014/main" id="{1DE21C3A-4AA5-6E3E-B41B-41A6956AC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23E4EA48-B081-09F8-B90D-1C8865D7CFE4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BE3AA98D-EB53-063B-EF3D-717DB84D1E2B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onnecteur droit 95">
                  <a:extLst>
                    <a:ext uri="{FF2B5EF4-FFF2-40B4-BE49-F238E27FC236}">
                      <a16:creationId xmlns:a16="http://schemas.microsoft.com/office/drawing/2014/main" id="{B9F1E702-2EFE-EE3C-5B62-145B4E348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D69B3E4E-F334-CF9A-8CF0-C589FD44BCC4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B52141CD-FD89-0918-5A43-F08D5E692934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A5203AF2-C3C3-D623-13BE-D044A98B986F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ZoneTexte 79">
                    <a:extLst>
                      <a:ext uri="{FF2B5EF4-FFF2-40B4-BE49-F238E27FC236}">
                        <a16:creationId xmlns:a16="http://schemas.microsoft.com/office/drawing/2014/main" id="{D3CB4816-CB4C-9A7F-9602-D0E05301B4E7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0" name="ZoneTexte 79">
                    <a:extLst>
                      <a:ext uri="{FF2B5EF4-FFF2-40B4-BE49-F238E27FC236}">
                        <a16:creationId xmlns:a16="http://schemas.microsoft.com/office/drawing/2014/main" id="{D3CB4816-CB4C-9A7F-9602-D0E05301B4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8A107265-D63F-12BF-87BA-9154F2541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8A107265-D63F-12BF-87BA-9154F25417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000" r="-285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2E31B768-A5AA-7AB2-F320-6E5F255608FE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2E31B768-A5AA-7AB2-F320-6E5F255608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1429" r="-571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3239F0FB-DD2B-AF64-63BA-CC9DDBDEB3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465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3239F0FB-DD2B-AF64-63BA-CC9DDBDEB3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46515" cy="1846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6000" t="-3333" r="-32000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4CCCA839-8979-AC85-C515-7995A5CEF917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4CCCA839-8979-AC85-C515-7995A5CEF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BEE36119-CE88-923E-3465-6AB1CCDC7BB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BEE36119-CE88-923E-3465-6AB1CCDC7B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55390" cy="2826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9048" r="-714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F93501BA-4B86-DD78-C601-BD4FAB66599D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2746B30A-269F-F3F8-630C-86639B532E60}"/>
              </a:ext>
            </a:extLst>
          </p:cNvPr>
          <p:cNvGrpSpPr/>
          <p:nvPr/>
        </p:nvGrpSpPr>
        <p:grpSpPr>
          <a:xfrm>
            <a:off x="755576" y="3773367"/>
            <a:ext cx="7975808" cy="3097409"/>
            <a:chOff x="744668" y="3773367"/>
            <a:chExt cx="7975808" cy="3097409"/>
          </a:xfrm>
        </p:grpSpPr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9F49366-EDB2-051D-8411-F40D984B9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683" y="5877270"/>
              <a:ext cx="7200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2C536BE-3D86-3812-CE43-1A8C87538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4248" y="5811393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A75F36F-F4BE-EEB2-362F-E0B20ADC1A59}"/>
                </a:ext>
              </a:extLst>
            </p:cNvPr>
            <p:cNvGrpSpPr/>
            <p:nvPr/>
          </p:nvGrpSpPr>
          <p:grpSpPr>
            <a:xfrm>
              <a:off x="4844792" y="5141952"/>
              <a:ext cx="900000" cy="900000"/>
              <a:chOff x="4626649" y="5013176"/>
              <a:chExt cx="900000" cy="90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38D84271-9897-925E-2DD9-0E4FEB4097BB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564F10AD-DE28-0DE9-5BAC-6D909FFF6411}"/>
                  </a:ext>
                </a:extLst>
              </p:cNvPr>
              <p:cNvSpPr/>
              <p:nvPr/>
            </p:nvSpPr>
            <p:spPr>
              <a:xfrm>
                <a:off x="4986649" y="537317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5EFA0972-878E-84C9-6C65-CFA143FFB05B}"/>
                </a:ext>
              </a:extLst>
            </p:cNvPr>
            <p:cNvCxnSpPr>
              <a:cxnSpLocks/>
              <a:stCxn id="61" idx="4"/>
              <a:endCxn id="68" idx="0"/>
            </p:cNvCxnSpPr>
            <p:nvPr/>
          </p:nvCxnSpPr>
          <p:spPr>
            <a:xfrm flipV="1">
              <a:off x="5110789" y="4608304"/>
              <a:ext cx="181699" cy="87840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8C942EA-16AA-2C23-EB68-665D6D1D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48935" y="4023412"/>
              <a:ext cx="3246776" cy="20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266ECE5A-199E-4EFF-12C6-EA4A8A783FA9}"/>
                    </a:ext>
                  </a:extLst>
                </p:cNvPr>
                <p:cNvSpPr txBox="1"/>
                <p:nvPr/>
              </p:nvSpPr>
              <p:spPr>
                <a:xfrm>
                  <a:off x="5065813" y="5530985"/>
                  <a:ext cx="11676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266ECE5A-199E-4EFF-12C6-EA4A8A783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813" y="5530985"/>
                  <a:ext cx="116762" cy="161583"/>
                </a:xfrm>
                <a:prstGeom prst="rect">
                  <a:avLst/>
                </a:prstGeom>
                <a:blipFill>
                  <a:blip r:embed="rId23"/>
                  <a:stretch>
                    <a:fillRect l="-31579" r="-26316" b="-740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3CCB17CB-1F5B-3534-BA29-E855FA72F564}"/>
                </a:ext>
              </a:extLst>
            </p:cNvPr>
            <p:cNvGrpSpPr/>
            <p:nvPr/>
          </p:nvGrpSpPr>
          <p:grpSpPr>
            <a:xfrm>
              <a:off x="5073889" y="5682849"/>
              <a:ext cx="432048" cy="471851"/>
              <a:chOff x="5608356" y="3587641"/>
              <a:chExt cx="432048" cy="471851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C9FFBFD6-26B5-4E48-8FFC-545712F7FB0B}"/>
                  </a:ext>
                </a:extLst>
              </p:cNvPr>
              <p:cNvSpPr/>
              <p:nvPr/>
            </p:nvSpPr>
            <p:spPr>
              <a:xfrm>
                <a:off x="5624949" y="3729746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051FE31D-32FA-307F-5003-322061BEA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380" y="3587641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C75C9EDE-E2F8-470D-465D-71293DBEB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8356" y="3733566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A2DA1BCA-11EE-540B-D036-8B9C1FDF432C}"/>
                  </a:ext>
                </a:extLst>
              </p:cNvPr>
              <p:cNvSpPr/>
              <p:nvPr/>
            </p:nvSpPr>
            <p:spPr>
              <a:xfrm>
                <a:off x="5727757" y="38794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FF24197F-45FC-1488-6EA1-116145BD261E}"/>
                </a:ext>
              </a:extLst>
            </p:cNvPr>
            <p:cNvCxnSpPr>
              <a:stCxn id="59" idx="7"/>
              <a:endCxn id="29" idx="7"/>
            </p:cNvCxnSpPr>
            <p:nvPr/>
          </p:nvCxnSpPr>
          <p:spPr>
            <a:xfrm flipV="1">
              <a:off x="5358432" y="5273754"/>
              <a:ext cx="254558" cy="25455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A66810CD-74D1-EF75-A1E5-224F5D496889}"/>
                </a:ext>
              </a:extLst>
            </p:cNvPr>
            <p:cNvCxnSpPr>
              <a:cxnSpLocks/>
              <a:stCxn id="59" idx="1"/>
              <a:endCxn id="29" idx="1"/>
            </p:cNvCxnSpPr>
            <p:nvPr/>
          </p:nvCxnSpPr>
          <p:spPr>
            <a:xfrm flipH="1" flipV="1">
              <a:off x="4976594" y="5273754"/>
              <a:ext cx="254558" cy="25455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22090BA9-12F2-6831-F104-5F065623B38E}"/>
                </a:ext>
              </a:extLst>
            </p:cNvPr>
            <p:cNvSpPr/>
            <p:nvPr/>
          </p:nvSpPr>
          <p:spPr>
            <a:xfrm>
              <a:off x="5020789" y="530671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6C6484E-C34C-C4B7-F45F-A576314A265D}"/>
                </a:ext>
              </a:extLst>
            </p:cNvPr>
            <p:cNvSpPr/>
            <p:nvPr/>
          </p:nvSpPr>
          <p:spPr>
            <a:xfrm>
              <a:off x="5202488" y="46083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39D35625-A8F4-0C21-2574-A377ECDA32D6}"/>
                </a:ext>
              </a:extLst>
            </p:cNvPr>
            <p:cNvCxnSpPr>
              <a:cxnSpLocks/>
            </p:cNvCxnSpPr>
            <p:nvPr/>
          </p:nvCxnSpPr>
          <p:spPr>
            <a:xfrm>
              <a:off x="5287645" y="3888304"/>
              <a:ext cx="0" cy="720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580F6F37-2549-3F54-B574-E7C7AC79843E}"/>
                </a:ext>
              </a:extLst>
            </p:cNvPr>
            <p:cNvGrpSpPr/>
            <p:nvPr/>
          </p:nvGrpSpPr>
          <p:grpSpPr>
            <a:xfrm>
              <a:off x="5289913" y="5175120"/>
              <a:ext cx="773858" cy="578781"/>
              <a:chOff x="5316761" y="5168312"/>
              <a:chExt cx="773858" cy="578781"/>
            </a:xfrm>
          </p:grpSpPr>
          <p:grpSp>
            <p:nvGrpSpPr>
              <p:cNvPr id="81" name="Groupe 80">
                <a:extLst>
                  <a:ext uri="{FF2B5EF4-FFF2-40B4-BE49-F238E27FC236}">
                    <a16:creationId xmlns:a16="http://schemas.microsoft.com/office/drawing/2014/main" id="{F21CE18C-6E87-B32D-3704-F9220F4A2545}"/>
                  </a:ext>
                </a:extLst>
              </p:cNvPr>
              <p:cNvGrpSpPr/>
              <p:nvPr/>
            </p:nvGrpSpPr>
            <p:grpSpPr>
              <a:xfrm>
                <a:off x="5730619" y="5168312"/>
                <a:ext cx="360000" cy="360000"/>
                <a:chOff x="4626649" y="5013176"/>
                <a:chExt cx="360000" cy="360000"/>
              </a:xfrm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C25F496A-A420-C4EE-6D60-E5948D16390F}"/>
                    </a:ext>
                  </a:extLst>
                </p:cNvPr>
                <p:cNvSpPr/>
                <p:nvPr/>
              </p:nvSpPr>
              <p:spPr>
                <a:xfrm>
                  <a:off x="4626649" y="5013176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258766A6-40E7-2BCD-1CD7-E469947C753D}"/>
                    </a:ext>
                  </a:extLst>
                </p:cNvPr>
                <p:cNvSpPr/>
                <p:nvPr/>
              </p:nvSpPr>
              <p:spPr>
                <a:xfrm>
                  <a:off x="4716649" y="5103176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C8BBB72A-DE73-F340-7785-32C84C375481}"/>
                  </a:ext>
                </a:extLst>
              </p:cNvPr>
              <p:cNvGrpSpPr/>
              <p:nvPr/>
            </p:nvGrpSpPr>
            <p:grpSpPr>
              <a:xfrm>
                <a:off x="5316761" y="5438312"/>
                <a:ext cx="594223" cy="308781"/>
                <a:chOff x="5230157" y="3587641"/>
                <a:chExt cx="594223" cy="308781"/>
              </a:xfrm>
            </p:grpSpPr>
            <p:cxnSp>
              <p:nvCxnSpPr>
                <p:cNvPr id="86" name="Connecteur droit 85">
                  <a:extLst>
                    <a:ext uri="{FF2B5EF4-FFF2-40B4-BE49-F238E27FC236}">
                      <a16:creationId xmlns:a16="http://schemas.microsoft.com/office/drawing/2014/main" id="{82939CBE-156A-7889-A662-CCFCA1D17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24015" y="3587641"/>
                  <a:ext cx="365" cy="3087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Connecteur droit 86">
                  <a:extLst>
                    <a:ext uri="{FF2B5EF4-FFF2-40B4-BE49-F238E27FC236}">
                      <a16:creationId xmlns:a16="http://schemas.microsoft.com/office/drawing/2014/main" id="{6DB2B65B-6909-DE48-5B62-EC617889A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30157" y="3896422"/>
                  <a:ext cx="5938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274AF6E0-F671-A35E-392E-49B6B601B4F4}"/>
                </a:ext>
              </a:extLst>
            </p:cNvPr>
            <p:cNvCxnSpPr>
              <a:cxnSpLocks/>
              <a:stCxn id="82" idx="5"/>
              <a:endCxn id="83" idx="5"/>
            </p:cNvCxnSpPr>
            <p:nvPr/>
          </p:nvCxnSpPr>
          <p:spPr>
            <a:xfrm flipH="1" flipV="1">
              <a:off x="5947411" y="5418760"/>
              <a:ext cx="63639" cy="6363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E7F896-73CF-EEA6-17B9-AFF0E81441B6}"/>
                </a:ext>
              </a:extLst>
            </p:cNvPr>
            <p:cNvGrpSpPr/>
            <p:nvPr/>
          </p:nvGrpSpPr>
          <p:grpSpPr>
            <a:xfrm>
              <a:off x="4657778" y="3950667"/>
              <a:ext cx="719636" cy="432048"/>
              <a:chOff x="204247" y="1842525"/>
              <a:chExt cx="719636" cy="432048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DEF518C0-E2CE-7AEE-CD36-5B978DD101D7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C8CF0BFF-6C86-F6E4-86E1-3973F8FE7078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47" name="Forme libre : forme 46">
                  <a:extLst>
                    <a:ext uri="{FF2B5EF4-FFF2-40B4-BE49-F238E27FC236}">
                      <a16:creationId xmlns:a16="http://schemas.microsoft.com/office/drawing/2014/main" id="{B8D32C83-6D5B-7C57-F8F5-6C5198FCE9D2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48" name="Connecteur droit 47">
                  <a:extLst>
                    <a:ext uri="{FF2B5EF4-FFF2-40B4-BE49-F238E27FC236}">
                      <a16:creationId xmlns:a16="http://schemas.microsoft.com/office/drawing/2014/main" id="{1A222FBA-3DB6-238F-4766-CE0FD4BEE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Connecteur droit 48">
                  <a:extLst>
                    <a:ext uri="{FF2B5EF4-FFF2-40B4-BE49-F238E27FC236}">
                      <a16:creationId xmlns:a16="http://schemas.microsoft.com/office/drawing/2014/main" id="{F9371F03-07D3-7C6D-E507-FA21D66310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C56295-872C-B4FE-FB8C-618ECE89DE16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198EEF5-6107-3871-4C34-C23ED2C7CAF6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Signe de multiplication 98">
              <a:extLst>
                <a:ext uri="{FF2B5EF4-FFF2-40B4-BE49-F238E27FC236}">
                  <a16:creationId xmlns:a16="http://schemas.microsoft.com/office/drawing/2014/main" id="{B06F8789-826C-CC54-DFF2-1CB569338618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844929A0-1D83-445B-B354-BE2B6BFD8237}"/>
                </a:ext>
              </a:extLst>
            </p:cNvPr>
            <p:cNvCxnSpPr>
              <a:cxnSpLocks/>
            </p:cNvCxnSpPr>
            <p:nvPr/>
          </p:nvCxnSpPr>
          <p:spPr>
            <a:xfrm>
              <a:off x="6164690" y="5525003"/>
              <a:ext cx="0" cy="360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0A57F1A0-7400-1514-F1A0-6CD8FF831CFB}"/>
                </a:ext>
              </a:extLst>
            </p:cNvPr>
            <p:cNvGrpSpPr/>
            <p:nvPr/>
          </p:nvGrpSpPr>
          <p:grpSpPr>
            <a:xfrm rot="10800000">
              <a:off x="6075741" y="4527579"/>
              <a:ext cx="464377" cy="432048"/>
              <a:chOff x="459506" y="1842525"/>
              <a:chExt cx="464377" cy="432048"/>
            </a:xfrm>
          </p:grpSpPr>
          <p:grpSp>
            <p:nvGrpSpPr>
              <p:cNvPr id="104" name="Groupe 103">
                <a:extLst>
                  <a:ext uri="{FF2B5EF4-FFF2-40B4-BE49-F238E27FC236}">
                    <a16:creationId xmlns:a16="http://schemas.microsoft.com/office/drawing/2014/main" id="{EBDC3CA1-205A-1A85-46E1-CD9725B6A18A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6" name="Forme libre : forme 105">
                  <a:extLst>
                    <a:ext uri="{FF2B5EF4-FFF2-40B4-BE49-F238E27FC236}">
                      <a16:creationId xmlns:a16="http://schemas.microsoft.com/office/drawing/2014/main" id="{268ECBF1-1546-6680-14B9-0E0B42FDCDDB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07" name="Connecteur droit 106">
                  <a:extLst>
                    <a:ext uri="{FF2B5EF4-FFF2-40B4-BE49-F238E27FC236}">
                      <a16:creationId xmlns:a16="http://schemas.microsoft.com/office/drawing/2014/main" id="{3A1BDE1B-F069-7870-D409-04EB6E1B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Connecteur droit 107">
                  <a:extLst>
                    <a:ext uri="{FF2B5EF4-FFF2-40B4-BE49-F238E27FC236}">
                      <a16:creationId xmlns:a16="http://schemas.microsoft.com/office/drawing/2014/main" id="{0BC680F0-195F-4B2C-108A-4454F7320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51D5E8-F484-FD34-D00F-1377F01F634B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C05CD707-755D-B98F-8BD4-BECE53BC9A79}"/>
                </a:ext>
              </a:extLst>
            </p:cNvPr>
            <p:cNvCxnSpPr>
              <a:cxnSpLocks/>
            </p:cNvCxnSpPr>
            <p:nvPr/>
          </p:nvCxnSpPr>
          <p:spPr>
            <a:xfrm>
              <a:off x="6164690" y="4365104"/>
              <a:ext cx="0" cy="81001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63E4D976-366D-0C2D-97D2-C8EFDAE6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4690" y="4952878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1E7C91BF-7743-02A8-F3DE-A57CD32A4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4690" y="45138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EA27FE3D-FEF1-65E4-196A-BD35C35FD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690" y="5877272"/>
              <a:ext cx="72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802075E9-74F3-A430-DFEA-76E81C76A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4438" y="5811394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536E99C1-64CD-C35B-0CB7-1C879B194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216" y="5811394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2EDB5222-CEBB-554A-D4DB-E8091A5693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4500" y="5877271"/>
              <a:ext cx="72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E57489-42F0-5433-B2D5-FCA2E3E06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4500" y="5811393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47BED192-F574-CD66-7D43-CFC1E8B6DB01}"/>
                </a:ext>
              </a:extLst>
            </p:cNvPr>
            <p:cNvGrpSpPr/>
            <p:nvPr/>
          </p:nvGrpSpPr>
          <p:grpSpPr>
            <a:xfrm>
              <a:off x="7085054" y="5881749"/>
              <a:ext cx="465428" cy="810015"/>
              <a:chOff x="6709445" y="5877270"/>
              <a:chExt cx="465428" cy="810015"/>
            </a:xfrm>
          </p:grpSpPr>
          <p:grpSp>
            <p:nvGrpSpPr>
              <p:cNvPr id="123" name="Groupe 122">
                <a:extLst>
                  <a:ext uri="{FF2B5EF4-FFF2-40B4-BE49-F238E27FC236}">
                    <a16:creationId xmlns:a16="http://schemas.microsoft.com/office/drawing/2014/main" id="{162A1B57-12AC-2BE0-D6CB-0A6F97716DA3}"/>
                  </a:ext>
                </a:extLst>
              </p:cNvPr>
              <p:cNvGrpSpPr/>
              <p:nvPr/>
            </p:nvGrpSpPr>
            <p:grpSpPr>
              <a:xfrm rot="10800000">
                <a:off x="6710496" y="6039745"/>
                <a:ext cx="464377" cy="432048"/>
                <a:chOff x="459506" y="1842525"/>
                <a:chExt cx="464377" cy="432048"/>
              </a:xfrm>
            </p:grpSpPr>
            <p:grpSp>
              <p:nvGrpSpPr>
                <p:cNvPr id="124" name="Groupe 123">
                  <a:extLst>
                    <a:ext uri="{FF2B5EF4-FFF2-40B4-BE49-F238E27FC236}">
                      <a16:creationId xmlns:a16="http://schemas.microsoft.com/office/drawing/2014/main" id="{3EC506BF-0FCB-B35A-A071-7810B2D1B5A6}"/>
                    </a:ext>
                  </a:extLst>
                </p:cNvPr>
                <p:cNvGrpSpPr/>
                <p:nvPr/>
              </p:nvGrpSpPr>
              <p:grpSpPr>
                <a:xfrm rot="5400000">
                  <a:off x="387498" y="1914533"/>
                  <a:ext cx="432048" cy="288031"/>
                  <a:chOff x="2286259" y="3513708"/>
                  <a:chExt cx="432048" cy="288031"/>
                </a:xfrm>
              </p:grpSpPr>
              <p:sp>
                <p:nvSpPr>
                  <p:cNvPr id="126" name="Forme libre : forme 125">
                    <a:extLst>
                      <a:ext uri="{FF2B5EF4-FFF2-40B4-BE49-F238E27FC236}">
                        <a16:creationId xmlns:a16="http://schemas.microsoft.com/office/drawing/2014/main" id="{43FFC4CA-B09E-598C-1329-4254C6EC0014}"/>
                      </a:ext>
                    </a:extLst>
                  </p:cNvPr>
                  <p:cNvSpPr/>
                  <p:nvPr/>
                </p:nvSpPr>
                <p:spPr>
                  <a:xfrm>
                    <a:off x="2302852" y="3655813"/>
                    <a:ext cx="415449" cy="145926"/>
                  </a:xfrm>
                  <a:custGeom>
                    <a:avLst/>
                    <a:gdLst>
                      <a:gd name="connsiteX0" fmla="*/ 0 w 400050"/>
                      <a:gd name="connsiteY0" fmla="*/ 6350 h 134622"/>
                      <a:gd name="connsiteX1" fmla="*/ 63500 w 400050"/>
                      <a:gd name="connsiteY1" fmla="*/ 114300 h 134622"/>
                      <a:gd name="connsiteX2" fmla="*/ 203200 w 400050"/>
                      <a:gd name="connsiteY2" fmla="*/ 69850 h 134622"/>
                      <a:gd name="connsiteX3" fmla="*/ 304800 w 400050"/>
                      <a:gd name="connsiteY3" fmla="*/ 133350 h 134622"/>
                      <a:gd name="connsiteX4" fmla="*/ 400050 w 400050"/>
                      <a:gd name="connsiteY4" fmla="*/ 0 h 134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050" h="134622">
                        <a:moveTo>
                          <a:pt x="0" y="6350"/>
                        </a:moveTo>
                        <a:cubicBezTo>
                          <a:pt x="14816" y="55033"/>
                          <a:pt x="29633" y="103717"/>
                          <a:pt x="63500" y="114300"/>
                        </a:cubicBezTo>
                        <a:cubicBezTo>
                          <a:pt x="97367" y="124883"/>
                          <a:pt x="162983" y="66675"/>
                          <a:pt x="203200" y="69850"/>
                        </a:cubicBezTo>
                        <a:cubicBezTo>
                          <a:pt x="243417" y="73025"/>
                          <a:pt x="271992" y="144992"/>
                          <a:pt x="304800" y="133350"/>
                        </a:cubicBezTo>
                        <a:cubicBezTo>
                          <a:pt x="337608" y="121708"/>
                          <a:pt x="368829" y="60854"/>
                          <a:pt x="400050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27" name="Connecteur droit 126">
                    <a:extLst>
                      <a:ext uri="{FF2B5EF4-FFF2-40B4-BE49-F238E27FC236}">
                        <a16:creationId xmlns:a16="http://schemas.microsoft.com/office/drawing/2014/main" id="{FFE8B613-8449-7ECD-CA17-2CEEE04FD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2283" y="3513708"/>
                    <a:ext cx="0" cy="14210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8" name="Connecteur droit 127">
                    <a:extLst>
                      <a:ext uri="{FF2B5EF4-FFF2-40B4-BE49-F238E27FC236}">
                        <a16:creationId xmlns:a16="http://schemas.microsoft.com/office/drawing/2014/main" id="{DA3058A2-E611-83BC-3422-E7CB3BDB2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259" y="3659633"/>
                    <a:ext cx="43204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7A5E54B-A258-720C-1909-EFC28C319997}"/>
                    </a:ext>
                  </a:extLst>
                </p:cNvPr>
                <p:cNvSpPr/>
                <p:nvPr/>
              </p:nvSpPr>
              <p:spPr>
                <a:xfrm rot="16200000">
                  <a:off x="653883" y="1977014"/>
                  <a:ext cx="360000" cy="18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129" name="Connecteur droit 128">
                <a:extLst>
                  <a:ext uri="{FF2B5EF4-FFF2-40B4-BE49-F238E27FC236}">
                    <a16:creationId xmlns:a16="http://schemas.microsoft.com/office/drawing/2014/main" id="{47048AEC-1FA5-B8F4-C44D-0742D6C7C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9445" y="5877270"/>
                <a:ext cx="0" cy="810015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Connecteur droit 129">
                <a:extLst>
                  <a:ext uri="{FF2B5EF4-FFF2-40B4-BE49-F238E27FC236}">
                    <a16:creationId xmlns:a16="http://schemas.microsoft.com/office/drawing/2014/main" id="{42670E50-BF84-9C80-3A5B-8C9F4DC785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9445" y="6465044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1" name="Connecteur droit 130">
                <a:extLst>
                  <a:ext uri="{FF2B5EF4-FFF2-40B4-BE49-F238E27FC236}">
                    <a16:creationId xmlns:a16="http://schemas.microsoft.com/office/drawing/2014/main" id="{04348CAD-0362-0B21-75B2-DA39B1CE5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9445" y="6026050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E54E3F59-DD58-A806-9DDD-531B37783FA1}"/>
                </a:ext>
              </a:extLst>
            </p:cNvPr>
            <p:cNvSpPr/>
            <p:nvPr/>
          </p:nvSpPr>
          <p:spPr>
            <a:xfrm>
              <a:off x="7082450" y="6690776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M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9C0EF130-1D5B-5639-10F4-4AF8B5946FB5}"/>
                </a:ext>
              </a:extLst>
            </p:cNvPr>
            <p:cNvSpPr/>
            <p:nvPr/>
          </p:nvSpPr>
          <p:spPr>
            <a:xfrm>
              <a:off x="6314912" y="50428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FE80CD9-1B3F-3C65-B353-B01C56B79456}"/>
                </a:ext>
              </a:extLst>
            </p:cNvPr>
            <p:cNvSpPr/>
            <p:nvPr/>
          </p:nvSpPr>
          <p:spPr>
            <a:xfrm>
              <a:off x="5643549" y="49528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3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01F66F54-BE66-A48F-5A3D-DF95C175A004}"/>
                </a:ext>
              </a:extLst>
            </p:cNvPr>
            <p:cNvSpPr/>
            <p:nvPr/>
          </p:nvSpPr>
          <p:spPr>
            <a:xfrm>
              <a:off x="4570789" y="546360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50"/>
                  </a:solidFill>
                </a:rPr>
                <a:t>4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ACF8A011-0C35-2760-A574-2E81C602EFAD}"/>
                </a:ext>
              </a:extLst>
            </p:cNvPr>
            <p:cNvSpPr/>
            <p:nvPr/>
          </p:nvSpPr>
          <p:spPr>
            <a:xfrm>
              <a:off x="4983395" y="491748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70C0"/>
                  </a:solidFill>
                </a:rPr>
                <a:t>5</a:t>
              </a:r>
              <a:endParaRPr lang="fr-FR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DF19A739-6698-57F5-1EBD-92C8BC0F4746}"/>
                </a:ext>
              </a:extLst>
            </p:cNvPr>
            <p:cNvSpPr/>
            <p:nvPr/>
          </p:nvSpPr>
          <p:spPr>
            <a:xfrm>
              <a:off x="5320125" y="377336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364A6E3F-BD91-7D24-8CBE-51353DA1E2E6}"/>
                </a:ext>
              </a:extLst>
            </p:cNvPr>
            <p:cNvSpPr txBox="1"/>
            <p:nvPr/>
          </p:nvSpPr>
          <p:spPr>
            <a:xfrm>
              <a:off x="7351012" y="5438490"/>
              <a:ext cx="1211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Poulie - courroie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FF60288-3A5F-93D1-9C2A-DF68EAB9E910}"/>
                </a:ext>
              </a:extLst>
            </p:cNvPr>
            <p:cNvSpPr txBox="1"/>
            <p:nvPr/>
          </p:nvSpPr>
          <p:spPr>
            <a:xfrm>
              <a:off x="7345548" y="5227973"/>
              <a:ext cx="13749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Roue et vis sans fin</a:t>
              </a:r>
            </a:p>
          </p:txBody>
        </p: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02B21F13-4D69-8B93-F394-D83979948896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6351913" y="5366473"/>
              <a:ext cx="99363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BA5844F-C8A1-2A3E-AC6E-155925585771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5568096"/>
              <a:ext cx="0" cy="256858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B422C9A7-7576-4D1F-6531-DE14875FCA53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6660232" y="5568096"/>
              <a:ext cx="69078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EB33653-E856-C148-E6CD-EB51E8444B17}"/>
                </a:ext>
              </a:extLst>
            </p:cNvPr>
            <p:cNvSpPr/>
            <p:nvPr/>
          </p:nvSpPr>
          <p:spPr>
            <a:xfrm>
              <a:off x="2051720" y="410707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70C0"/>
                  </a:solidFill>
                </a:rPr>
                <a:t>5</a:t>
              </a:r>
              <a:endParaRPr lang="fr-FR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58A5B12F-734F-8EC9-BE6B-F80BB0FC3A4A}"/>
                </a:ext>
              </a:extLst>
            </p:cNvPr>
            <p:cNvSpPr/>
            <p:nvPr/>
          </p:nvSpPr>
          <p:spPr>
            <a:xfrm>
              <a:off x="1475656" y="478830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50"/>
                  </a:solidFill>
                </a:rPr>
                <a:t>4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7B263A3-D7D2-C16D-D071-09748B1A6937}"/>
                </a:ext>
              </a:extLst>
            </p:cNvPr>
            <p:cNvSpPr/>
            <p:nvPr/>
          </p:nvSpPr>
          <p:spPr>
            <a:xfrm>
              <a:off x="2953431" y="489661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3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87E740E-9AD8-7A3C-7FA8-E42B4C5AB7E4}"/>
                </a:ext>
              </a:extLst>
            </p:cNvPr>
            <p:cNvSpPr/>
            <p:nvPr/>
          </p:nvSpPr>
          <p:spPr>
            <a:xfrm>
              <a:off x="3105861" y="52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A1CD25-3713-365A-DE88-3EB42B0F8689}"/>
                </a:ext>
              </a:extLst>
            </p:cNvPr>
            <p:cNvSpPr/>
            <p:nvPr/>
          </p:nvSpPr>
          <p:spPr>
            <a:xfrm>
              <a:off x="7662520" y="57908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1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26F8CC7-600F-5FC3-60AC-592892503A6F}"/>
                </a:ext>
              </a:extLst>
            </p:cNvPr>
            <p:cNvSpPr/>
            <p:nvPr/>
          </p:nvSpPr>
          <p:spPr>
            <a:xfrm>
              <a:off x="2858388" y="57908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1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A62500C-96F2-A721-9BE6-105E75891534}"/>
                </a:ext>
              </a:extLst>
            </p:cNvPr>
            <p:cNvSpPr/>
            <p:nvPr/>
          </p:nvSpPr>
          <p:spPr>
            <a:xfrm>
              <a:off x="3244505" y="4265156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8974740-1C51-2229-5760-D5199DD6957D}"/>
                    </a:ext>
                  </a:extLst>
                </p:cNvPr>
                <p:cNvSpPr txBox="1"/>
                <p:nvPr/>
              </p:nvSpPr>
              <p:spPr>
                <a:xfrm>
                  <a:off x="5238065" y="5304394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8974740-1C51-2229-5760-D5199DD69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8065" y="5304394"/>
                  <a:ext cx="122213" cy="161583"/>
                </a:xfrm>
                <a:prstGeom prst="rect">
                  <a:avLst/>
                </a:prstGeom>
                <a:blipFill>
                  <a:blip r:embed="rId24"/>
                  <a:stretch>
                    <a:fillRect l="-30000" r="-20000" b="-740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A0655800-E2B1-F775-CA01-23C9BE9BFA78}"/>
                    </a:ext>
                  </a:extLst>
                </p:cNvPr>
                <p:cNvSpPr txBox="1"/>
                <p:nvPr/>
              </p:nvSpPr>
              <p:spPr>
                <a:xfrm>
                  <a:off x="5427261" y="4608304"/>
                  <a:ext cx="116507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A0655800-E2B1-F775-CA01-23C9BE9BF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261" y="4608304"/>
                  <a:ext cx="116507" cy="161583"/>
                </a:xfrm>
                <a:prstGeom prst="rect">
                  <a:avLst/>
                </a:prstGeom>
                <a:blipFill>
                  <a:blip r:embed="rId25"/>
                  <a:stretch>
                    <a:fillRect l="-26316" r="-26316" b="-115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9FDEA5C8-8A92-B215-7906-45B2E1FDD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934" y="4615142"/>
              <a:ext cx="646455" cy="381832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ED390A72-A866-8986-554A-EB857CD9D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43" y="4281393"/>
              <a:ext cx="0" cy="720000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6637FF7A-6707-8C00-2E8A-DF8D830CE211}"/>
                </a:ext>
              </a:extLst>
            </p:cNvPr>
            <p:cNvCxnSpPr>
              <a:cxnSpLocks/>
            </p:cNvCxnSpPr>
            <p:nvPr/>
          </p:nvCxnSpPr>
          <p:spPr>
            <a:xfrm>
              <a:off x="937789" y="4992543"/>
              <a:ext cx="796675" cy="439521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ZoneTexte 142">
                  <a:extLst>
                    <a:ext uri="{FF2B5EF4-FFF2-40B4-BE49-F238E27FC236}">
                      <a16:creationId xmlns:a16="http://schemas.microsoft.com/office/drawing/2014/main" id="{722C5384-C952-3A87-3C9C-EAC741A5D978}"/>
                    </a:ext>
                  </a:extLst>
                </p:cNvPr>
                <p:cNvSpPr txBox="1"/>
                <p:nvPr/>
              </p:nvSpPr>
              <p:spPr>
                <a:xfrm>
                  <a:off x="1457387" y="4230403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3" name="ZoneTexte 142">
                  <a:extLst>
                    <a:ext uri="{FF2B5EF4-FFF2-40B4-BE49-F238E27FC236}">
                      <a16:creationId xmlns:a16="http://schemas.microsoft.com/office/drawing/2014/main" id="{722C5384-C952-3A87-3C9C-EAC741A5D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387" y="4230403"/>
                  <a:ext cx="207301" cy="274434"/>
                </a:xfrm>
                <a:prstGeom prst="rect">
                  <a:avLst/>
                </a:prstGeom>
                <a:blipFill>
                  <a:blip r:embed="rId26"/>
                  <a:stretch>
                    <a:fillRect l="-23529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ZoneTexte 143">
                  <a:extLst>
                    <a:ext uri="{FF2B5EF4-FFF2-40B4-BE49-F238E27FC236}">
                      <a16:creationId xmlns:a16="http://schemas.microsoft.com/office/drawing/2014/main" id="{1390A63F-17DF-A5D0-8D23-0D2E19D5B91A}"/>
                    </a:ext>
                  </a:extLst>
                </p:cNvPr>
                <p:cNvSpPr txBox="1"/>
                <p:nvPr/>
              </p:nvSpPr>
              <p:spPr>
                <a:xfrm>
                  <a:off x="744668" y="4027128"/>
                  <a:ext cx="208327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4" name="ZoneTexte 143">
                  <a:extLst>
                    <a:ext uri="{FF2B5EF4-FFF2-40B4-BE49-F238E27FC236}">
                      <a16:creationId xmlns:a16="http://schemas.microsoft.com/office/drawing/2014/main" id="{1390A63F-17DF-A5D0-8D23-0D2E19D5B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668" y="4027128"/>
                  <a:ext cx="208327" cy="274434"/>
                </a:xfrm>
                <a:prstGeom prst="rect">
                  <a:avLst/>
                </a:prstGeom>
                <a:blipFill>
                  <a:blip r:embed="rId27"/>
                  <a:stretch>
                    <a:fillRect l="-32353" r="-8824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CC349999-7D48-EFC9-1A2A-302D23B75F21}"/>
                    </a:ext>
                  </a:extLst>
                </p:cNvPr>
                <p:cNvSpPr txBox="1"/>
                <p:nvPr/>
              </p:nvSpPr>
              <p:spPr>
                <a:xfrm>
                  <a:off x="1457387" y="5412817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CC349999-7D48-EFC9-1A2A-302D23B75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387" y="5412817"/>
                  <a:ext cx="255390" cy="282641"/>
                </a:xfrm>
                <a:prstGeom prst="rect">
                  <a:avLst/>
                </a:prstGeom>
                <a:blipFill>
                  <a:blip r:embed="rId28"/>
                  <a:stretch>
                    <a:fillRect l="-19048" r="-4762" b="-130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127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9855A49-32BF-09C8-5276-F3853CDC9092}"/>
              </a:ext>
            </a:extLst>
          </p:cNvPr>
          <p:cNvCxnSpPr>
            <a:cxnSpLocks/>
          </p:cNvCxnSpPr>
          <p:nvPr/>
        </p:nvCxnSpPr>
        <p:spPr>
          <a:xfrm>
            <a:off x="4790176" y="1992654"/>
            <a:ext cx="122400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0CA51CA-B660-D95F-E086-6D33050B27EF}"/>
              </a:ext>
            </a:extLst>
          </p:cNvPr>
          <p:cNvGrpSpPr/>
          <p:nvPr/>
        </p:nvGrpSpPr>
        <p:grpSpPr>
          <a:xfrm>
            <a:off x="6084168" y="2035146"/>
            <a:ext cx="1310946" cy="1310946"/>
            <a:chOff x="4626649" y="5013176"/>
            <a:chExt cx="900000" cy="90000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45E7912-735B-EF71-0C8E-DE16CAF279CD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5014297" y="5415696"/>
              <a:ext cx="123575" cy="123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ABDDD8A-44F2-79E2-1367-245E980036F7}"/>
              </a:ext>
            </a:extLst>
          </p:cNvPr>
          <p:cNvCxnSpPr>
            <a:cxnSpLocks/>
            <a:stCxn id="59" idx="5"/>
            <a:endCxn id="75" idx="1"/>
          </p:cNvCxnSpPr>
          <p:nvPr/>
        </p:nvCxnSpPr>
        <p:spPr>
          <a:xfrm flipH="1" flipV="1">
            <a:off x="6668358" y="1835200"/>
            <a:ext cx="404146" cy="638407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A6E3646-1278-C307-3BFF-E3B9276DD0B2}"/>
              </a:ext>
            </a:extLst>
          </p:cNvPr>
          <p:cNvGrpSpPr/>
          <p:nvPr/>
        </p:nvGrpSpPr>
        <p:grpSpPr>
          <a:xfrm>
            <a:off x="5201556" y="1772816"/>
            <a:ext cx="180000" cy="439668"/>
            <a:chOff x="5201556" y="1772816"/>
            <a:chExt cx="180000" cy="4396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DBAF12-F899-9ADD-0902-8196234FBB98}"/>
                </a:ext>
              </a:extLst>
            </p:cNvPr>
            <p:cNvSpPr/>
            <p:nvPr/>
          </p:nvSpPr>
          <p:spPr>
            <a:xfrm rot="16200000">
              <a:off x="5111556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88207C3-3114-A7C8-726B-D5395C709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1861861-8F97-9E6C-E045-A0A50E546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ED85F0A-E0B0-2CAA-084A-9071628A73FF}"/>
              </a:ext>
            </a:extLst>
          </p:cNvPr>
          <p:cNvGrpSpPr/>
          <p:nvPr/>
        </p:nvGrpSpPr>
        <p:grpSpPr>
          <a:xfrm>
            <a:off x="4171306" y="3347427"/>
            <a:ext cx="719636" cy="432048"/>
            <a:chOff x="204247" y="1842525"/>
            <a:chExt cx="719636" cy="43204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18C1336-842A-D020-BB3D-5078DE09F5A0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5A6972A-113E-9BF7-6DAB-BD2EA23DD6E3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858B7A04-7816-2746-AF6A-E1434C4834C7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67578EB1-6C78-126C-4D42-2499DBDBA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1869E06C-4271-7DEE-BF2F-7D2487A72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2F037C-CF9C-5B7D-625E-B74B7E890A6F}"/>
                </a:ext>
              </a:extLst>
            </p:cNvPr>
            <p:cNvSpPr/>
            <p:nvPr/>
          </p:nvSpPr>
          <p:spPr>
            <a:xfrm rot="16200000">
              <a:off x="743883" y="1977057"/>
              <a:ext cx="18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4583662" y="26214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77E7CB0-0F0F-31A6-C100-3C0960375927}"/>
              </a:ext>
            </a:extLst>
          </p:cNvPr>
          <p:cNvCxnSpPr>
            <a:cxnSpLocks/>
          </p:cNvCxnSpPr>
          <p:nvPr/>
        </p:nvCxnSpPr>
        <p:spPr>
          <a:xfrm>
            <a:off x="5291556" y="1629894"/>
            <a:ext cx="0" cy="1799106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DF54FCBF-B517-255B-9CC0-9888BEEA3706}"/>
              </a:ext>
            </a:extLst>
          </p:cNvPr>
          <p:cNvSpPr/>
          <p:nvPr/>
        </p:nvSpPr>
        <p:spPr>
          <a:xfrm>
            <a:off x="5201556" y="144989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M</a:t>
            </a:r>
            <a:endParaRPr lang="fr-FR" sz="1400" b="1" dirty="0">
              <a:solidFill>
                <a:srgbClr val="FFC000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FEB5D4-8183-9D9B-DC67-692F5C968B4C}"/>
              </a:ext>
            </a:extLst>
          </p:cNvPr>
          <p:cNvCxnSpPr>
            <a:cxnSpLocks/>
          </p:cNvCxnSpPr>
          <p:nvPr/>
        </p:nvCxnSpPr>
        <p:spPr>
          <a:xfrm flipH="1">
            <a:off x="5074192" y="3429000"/>
            <a:ext cx="433912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A0A061A-6A4F-641D-4069-DF40962F1AB5}"/>
              </a:ext>
            </a:extLst>
          </p:cNvPr>
          <p:cNvCxnSpPr>
            <a:cxnSpLocks/>
          </p:cNvCxnSpPr>
          <p:nvPr/>
        </p:nvCxnSpPr>
        <p:spPr>
          <a:xfrm flipH="1">
            <a:off x="6931330" y="3429000"/>
            <a:ext cx="1152128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6F6F1-5686-0D2D-89CB-F97441F9D6CD}"/>
              </a:ext>
            </a:extLst>
          </p:cNvPr>
          <p:cNvSpPr/>
          <p:nvPr/>
        </p:nvSpPr>
        <p:spPr>
          <a:xfrm rot="16200000">
            <a:off x="7327394" y="1902654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298D18-99D5-4B41-CFCA-84D98650E3B6}"/>
              </a:ext>
            </a:extLst>
          </p:cNvPr>
          <p:cNvCxnSpPr>
            <a:cxnSpLocks/>
          </p:cNvCxnSpPr>
          <p:nvPr/>
        </p:nvCxnSpPr>
        <p:spPr>
          <a:xfrm flipH="1">
            <a:off x="7417394" y="1772816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E2C5212-CD17-75F6-C4C1-E538A235AC0B}"/>
              </a:ext>
            </a:extLst>
          </p:cNvPr>
          <p:cNvCxnSpPr>
            <a:cxnSpLocks/>
          </p:cNvCxnSpPr>
          <p:nvPr/>
        </p:nvCxnSpPr>
        <p:spPr>
          <a:xfrm flipH="1">
            <a:off x="7417394" y="22124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74BAEAD-4997-3F04-2069-C65235FFE2C8}"/>
              </a:ext>
            </a:extLst>
          </p:cNvPr>
          <p:cNvCxnSpPr>
            <a:cxnSpLocks/>
          </p:cNvCxnSpPr>
          <p:nvPr/>
        </p:nvCxnSpPr>
        <p:spPr>
          <a:xfrm>
            <a:off x="7507394" y="1674158"/>
            <a:ext cx="0" cy="1754842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6D4489E-F22C-CE76-83C1-976798EB7FE7}"/>
              </a:ext>
            </a:extLst>
          </p:cNvPr>
          <p:cNvGrpSpPr/>
          <p:nvPr/>
        </p:nvGrpSpPr>
        <p:grpSpPr>
          <a:xfrm>
            <a:off x="7399395" y="2531460"/>
            <a:ext cx="215998" cy="360000"/>
            <a:chOff x="6056691" y="5175120"/>
            <a:chExt cx="215998" cy="36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6BE975-82C4-847B-0512-8EB4F9815F72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Signe de multiplication 32">
              <a:extLst>
                <a:ext uri="{FF2B5EF4-FFF2-40B4-BE49-F238E27FC236}">
                  <a16:creationId xmlns:a16="http://schemas.microsoft.com/office/drawing/2014/main" id="{A956E996-CBE1-FEFE-8A96-DD87BA5736A3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rgbClr val="772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33B4165-1A4F-2FED-2EAA-3210CB6B50DA}"/>
              </a:ext>
            </a:extLst>
          </p:cNvPr>
          <p:cNvCxnSpPr>
            <a:cxnSpLocks/>
          </p:cNvCxnSpPr>
          <p:nvPr/>
        </p:nvCxnSpPr>
        <p:spPr>
          <a:xfrm>
            <a:off x="5074192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5FAC89-106C-9751-43D4-FB16DFCC4C81}"/>
              </a:ext>
            </a:extLst>
          </p:cNvPr>
          <p:cNvCxnSpPr>
            <a:cxnSpLocks/>
          </p:cNvCxnSpPr>
          <p:nvPr/>
        </p:nvCxnSpPr>
        <p:spPr>
          <a:xfrm>
            <a:off x="5508104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C918CF9-6BFE-8C33-4E78-8A2838FF72EF}"/>
              </a:ext>
            </a:extLst>
          </p:cNvPr>
          <p:cNvCxnSpPr>
            <a:cxnSpLocks/>
          </p:cNvCxnSpPr>
          <p:nvPr/>
        </p:nvCxnSpPr>
        <p:spPr>
          <a:xfrm>
            <a:off x="6936410" y="3315099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70051AA-9ED2-650F-0BD7-075AA4727C82}"/>
              </a:ext>
            </a:extLst>
          </p:cNvPr>
          <p:cNvCxnSpPr>
            <a:cxnSpLocks/>
          </p:cNvCxnSpPr>
          <p:nvPr/>
        </p:nvCxnSpPr>
        <p:spPr>
          <a:xfrm>
            <a:off x="8074394" y="3313984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16088E4-A7EB-222D-80C5-64A82377F36A}"/>
              </a:ext>
            </a:extLst>
          </p:cNvPr>
          <p:cNvCxnSpPr>
            <a:cxnSpLocks/>
          </p:cNvCxnSpPr>
          <p:nvPr/>
        </p:nvCxnSpPr>
        <p:spPr>
          <a:xfrm flipH="1">
            <a:off x="5508104" y="3377085"/>
            <a:ext cx="1423226" cy="0"/>
          </a:xfrm>
          <a:prstGeom prst="line">
            <a:avLst/>
          </a:prstGeom>
          <a:solidFill>
            <a:schemeClr val="bg1"/>
          </a:solidFill>
          <a:ln w="12700">
            <a:solidFill>
              <a:srgbClr val="77235E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3575366-965D-0B05-5A05-7746761AE803}"/>
              </a:ext>
            </a:extLst>
          </p:cNvPr>
          <p:cNvCxnSpPr>
            <a:stCxn id="51" idx="7"/>
            <a:endCxn id="50" idx="7"/>
          </p:cNvCxnSpPr>
          <p:nvPr/>
        </p:nvCxnSpPr>
        <p:spPr>
          <a:xfrm flipV="1">
            <a:off x="6802459" y="2227130"/>
            <a:ext cx="400671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D3D8C88-2B40-C35F-8BD7-095636CE521D}"/>
              </a:ext>
            </a:extLst>
          </p:cNvPr>
          <p:cNvCxnSpPr>
            <a:cxnSpLocks/>
            <a:stCxn id="51" idx="1"/>
            <a:endCxn id="50" idx="1"/>
          </p:cNvCxnSpPr>
          <p:nvPr/>
        </p:nvCxnSpPr>
        <p:spPr>
          <a:xfrm flipH="1" flipV="1">
            <a:off x="6276152" y="2227130"/>
            <a:ext cx="399027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7FFCF9AD-C864-7676-8223-B15B677F9E9E}"/>
              </a:ext>
            </a:extLst>
          </p:cNvPr>
          <p:cNvSpPr/>
          <p:nvPr/>
        </p:nvSpPr>
        <p:spPr>
          <a:xfrm>
            <a:off x="6918864" y="231996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C011724-B206-1331-BA55-6A807D74054D}"/>
              </a:ext>
            </a:extLst>
          </p:cNvPr>
          <p:cNvSpPr/>
          <p:nvPr/>
        </p:nvSpPr>
        <p:spPr>
          <a:xfrm>
            <a:off x="6641998" y="18088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BC6E6A7-6D3A-7E5A-D47F-EBA6B859499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731998" y="1124744"/>
            <a:ext cx="0" cy="684096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A89DD72-9D8C-FEEE-1E70-57B6A7818BFC}"/>
              </a:ext>
            </a:extLst>
          </p:cNvPr>
          <p:cNvSpPr/>
          <p:nvPr/>
        </p:nvSpPr>
        <p:spPr>
          <a:xfrm rot="16200000">
            <a:off x="6551998" y="1457638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A179A30-B809-15A4-6A26-E65DC4EBFDEC}"/>
              </a:ext>
            </a:extLst>
          </p:cNvPr>
          <p:cNvCxnSpPr>
            <a:cxnSpLocks/>
          </p:cNvCxnSpPr>
          <p:nvPr/>
        </p:nvCxnSpPr>
        <p:spPr>
          <a:xfrm>
            <a:off x="4932440" y="1124744"/>
            <a:ext cx="3600000" cy="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5F209E7-AD37-9159-F445-A2AB4ED1A8B6}"/>
              </a:ext>
            </a:extLst>
          </p:cNvPr>
          <p:cNvCxnSpPr>
            <a:cxnSpLocks/>
          </p:cNvCxnSpPr>
          <p:nvPr/>
        </p:nvCxnSpPr>
        <p:spPr>
          <a:xfrm flipV="1">
            <a:off x="4931556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3C95F4A-F1D7-C19B-BDC2-98A1B8C2C488}"/>
              </a:ext>
            </a:extLst>
          </p:cNvPr>
          <p:cNvCxnSpPr>
            <a:cxnSpLocks/>
          </p:cNvCxnSpPr>
          <p:nvPr/>
        </p:nvCxnSpPr>
        <p:spPr>
          <a:xfrm flipV="1">
            <a:off x="8532440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EE81CC39-F03C-410D-6F26-ABBAC52EFE37}"/>
              </a:ext>
            </a:extLst>
          </p:cNvPr>
          <p:cNvCxnSpPr>
            <a:cxnSpLocks/>
          </p:cNvCxnSpPr>
          <p:nvPr/>
        </p:nvCxnSpPr>
        <p:spPr>
          <a:xfrm flipV="1">
            <a:off x="6004238" y="1547638"/>
            <a:ext cx="0" cy="1155142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E409D97-0380-74EC-726F-6FA4AC1431FA}"/>
              </a:ext>
            </a:extLst>
          </p:cNvPr>
          <p:cNvCxnSpPr>
            <a:cxnSpLocks/>
            <a:stCxn id="84" idx="0"/>
          </p:cNvCxnSpPr>
          <p:nvPr/>
        </p:nvCxnSpPr>
        <p:spPr>
          <a:xfrm flipH="1">
            <a:off x="6011050" y="1547638"/>
            <a:ext cx="630948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0A42C058-7699-3CEF-79B4-F7E87D6ED361}"/>
              </a:ext>
            </a:extLst>
          </p:cNvPr>
          <p:cNvCxnSpPr>
            <a:cxnSpLocks/>
          </p:cNvCxnSpPr>
          <p:nvPr/>
        </p:nvCxnSpPr>
        <p:spPr>
          <a:xfrm flipH="1">
            <a:off x="6821372" y="1547638"/>
            <a:ext cx="486932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CC4D387-0474-0C08-F7C0-C5B9B1A8FD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0942" y="1984260"/>
            <a:ext cx="0" cy="1497699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61D2418-108E-E078-75B0-7C0932F30296}"/>
              </a:ext>
            </a:extLst>
          </p:cNvPr>
          <p:cNvCxnSpPr>
            <a:cxnSpLocks/>
          </p:cNvCxnSpPr>
          <p:nvPr/>
        </p:nvCxnSpPr>
        <p:spPr>
          <a:xfrm>
            <a:off x="4712769" y="3481958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C2A2035-3B9C-1331-7839-C04A0FBAAB3F}"/>
              </a:ext>
            </a:extLst>
          </p:cNvPr>
          <p:cNvCxnSpPr>
            <a:cxnSpLocks/>
          </p:cNvCxnSpPr>
          <p:nvPr/>
        </p:nvCxnSpPr>
        <p:spPr>
          <a:xfrm flipH="1">
            <a:off x="4712738" y="3479702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Ellipse 123">
            <a:extLst>
              <a:ext uri="{FF2B5EF4-FFF2-40B4-BE49-F238E27FC236}">
                <a16:creationId xmlns:a16="http://schemas.microsoft.com/office/drawing/2014/main" id="{8F88B1B5-BEA7-2772-4903-13DE359DCDB8}"/>
              </a:ext>
            </a:extLst>
          </p:cNvPr>
          <p:cNvSpPr/>
          <p:nvPr/>
        </p:nvSpPr>
        <p:spPr>
          <a:xfrm>
            <a:off x="5337004" y="261278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F983DE54-650C-002D-979D-9C37C1B892C8}"/>
              </a:ext>
            </a:extLst>
          </p:cNvPr>
          <p:cNvSpPr/>
          <p:nvPr/>
        </p:nvSpPr>
        <p:spPr>
          <a:xfrm>
            <a:off x="7595186" y="309603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192200" y="285582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971325" y="187976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5003731" y="86048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BE043E-07B8-8DC2-42E8-E04DC13A08B5}"/>
              </a:ext>
            </a:extLst>
          </p:cNvPr>
          <p:cNvCxnSpPr>
            <a:cxnSpLocks/>
          </p:cNvCxnSpPr>
          <p:nvPr/>
        </p:nvCxnSpPr>
        <p:spPr>
          <a:xfrm flipV="1">
            <a:off x="7308304" y="1553078"/>
            <a:ext cx="0" cy="452386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5B4E5C0-38DB-63D9-DB60-E04BB277CBB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308304" y="1989133"/>
            <a:ext cx="109090" cy="3521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896701E-A29E-6BDE-7E62-DD40F65BB33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5994169" y="2711459"/>
            <a:ext cx="65465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7592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9855A49-32BF-09C8-5276-F3853CDC9092}"/>
              </a:ext>
            </a:extLst>
          </p:cNvPr>
          <p:cNvCxnSpPr>
            <a:cxnSpLocks/>
          </p:cNvCxnSpPr>
          <p:nvPr/>
        </p:nvCxnSpPr>
        <p:spPr>
          <a:xfrm>
            <a:off x="4790176" y="1992654"/>
            <a:ext cx="122400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0CA51CA-B660-D95F-E086-6D33050B27EF}"/>
              </a:ext>
            </a:extLst>
          </p:cNvPr>
          <p:cNvGrpSpPr/>
          <p:nvPr/>
        </p:nvGrpSpPr>
        <p:grpSpPr>
          <a:xfrm>
            <a:off x="6084168" y="2035146"/>
            <a:ext cx="1310946" cy="1310946"/>
            <a:chOff x="4626649" y="5013176"/>
            <a:chExt cx="900000" cy="90000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45E7912-735B-EF71-0C8E-DE16CAF279CD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5014297" y="5415696"/>
              <a:ext cx="123575" cy="123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ABDDD8A-44F2-79E2-1367-245E980036F7}"/>
              </a:ext>
            </a:extLst>
          </p:cNvPr>
          <p:cNvCxnSpPr>
            <a:cxnSpLocks/>
            <a:stCxn id="59" idx="5"/>
            <a:endCxn id="75" idx="1"/>
          </p:cNvCxnSpPr>
          <p:nvPr/>
        </p:nvCxnSpPr>
        <p:spPr>
          <a:xfrm flipH="1" flipV="1">
            <a:off x="6668358" y="1835200"/>
            <a:ext cx="404146" cy="638407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A6E3646-1278-C307-3BFF-E3B9276DD0B2}"/>
              </a:ext>
            </a:extLst>
          </p:cNvPr>
          <p:cNvGrpSpPr/>
          <p:nvPr/>
        </p:nvGrpSpPr>
        <p:grpSpPr>
          <a:xfrm>
            <a:off x="5201556" y="1772816"/>
            <a:ext cx="180000" cy="439668"/>
            <a:chOff x="5201556" y="1772816"/>
            <a:chExt cx="180000" cy="4396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DBAF12-F899-9ADD-0902-8196234FBB98}"/>
                </a:ext>
              </a:extLst>
            </p:cNvPr>
            <p:cNvSpPr/>
            <p:nvPr/>
          </p:nvSpPr>
          <p:spPr>
            <a:xfrm rot="16200000">
              <a:off x="5111556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88207C3-3114-A7C8-726B-D5395C709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1861861-8F97-9E6C-E045-A0A50E546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ED85F0A-E0B0-2CAA-084A-9071628A73FF}"/>
              </a:ext>
            </a:extLst>
          </p:cNvPr>
          <p:cNvGrpSpPr/>
          <p:nvPr/>
        </p:nvGrpSpPr>
        <p:grpSpPr>
          <a:xfrm>
            <a:off x="4171306" y="3347427"/>
            <a:ext cx="719636" cy="432048"/>
            <a:chOff x="204247" y="1842525"/>
            <a:chExt cx="719636" cy="43204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18C1336-842A-D020-BB3D-5078DE09F5A0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5A6972A-113E-9BF7-6DAB-BD2EA23DD6E3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858B7A04-7816-2746-AF6A-E1434C4834C7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67578EB1-6C78-126C-4D42-2499DBDBA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1869E06C-4271-7DEE-BF2F-7D2487A72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2F037C-CF9C-5B7D-625E-B74B7E890A6F}"/>
                </a:ext>
              </a:extLst>
            </p:cNvPr>
            <p:cNvSpPr/>
            <p:nvPr/>
          </p:nvSpPr>
          <p:spPr>
            <a:xfrm rot="16200000">
              <a:off x="743883" y="1977057"/>
              <a:ext cx="18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4583662" y="26214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77E7CB0-0F0F-31A6-C100-3C0960375927}"/>
              </a:ext>
            </a:extLst>
          </p:cNvPr>
          <p:cNvCxnSpPr>
            <a:cxnSpLocks/>
          </p:cNvCxnSpPr>
          <p:nvPr/>
        </p:nvCxnSpPr>
        <p:spPr>
          <a:xfrm>
            <a:off x="5291556" y="1629894"/>
            <a:ext cx="0" cy="1799106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DF54FCBF-B517-255B-9CC0-9888BEEA3706}"/>
              </a:ext>
            </a:extLst>
          </p:cNvPr>
          <p:cNvSpPr/>
          <p:nvPr/>
        </p:nvSpPr>
        <p:spPr>
          <a:xfrm>
            <a:off x="5201556" y="144989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M</a:t>
            </a:r>
            <a:endParaRPr lang="fr-FR" sz="1400" b="1" dirty="0">
              <a:solidFill>
                <a:srgbClr val="FFC000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FEB5D4-8183-9D9B-DC67-692F5C968B4C}"/>
              </a:ext>
            </a:extLst>
          </p:cNvPr>
          <p:cNvCxnSpPr>
            <a:cxnSpLocks/>
          </p:cNvCxnSpPr>
          <p:nvPr/>
        </p:nvCxnSpPr>
        <p:spPr>
          <a:xfrm flipH="1">
            <a:off x="5074192" y="3429000"/>
            <a:ext cx="433912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A0A061A-6A4F-641D-4069-DF40962F1AB5}"/>
              </a:ext>
            </a:extLst>
          </p:cNvPr>
          <p:cNvCxnSpPr>
            <a:cxnSpLocks/>
          </p:cNvCxnSpPr>
          <p:nvPr/>
        </p:nvCxnSpPr>
        <p:spPr>
          <a:xfrm flipH="1">
            <a:off x="6931330" y="3429000"/>
            <a:ext cx="1152128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6F6F1-5686-0D2D-89CB-F97441F9D6CD}"/>
              </a:ext>
            </a:extLst>
          </p:cNvPr>
          <p:cNvSpPr/>
          <p:nvPr/>
        </p:nvSpPr>
        <p:spPr>
          <a:xfrm rot="16200000">
            <a:off x="7327394" y="1902654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298D18-99D5-4B41-CFCA-84D98650E3B6}"/>
              </a:ext>
            </a:extLst>
          </p:cNvPr>
          <p:cNvCxnSpPr>
            <a:cxnSpLocks/>
          </p:cNvCxnSpPr>
          <p:nvPr/>
        </p:nvCxnSpPr>
        <p:spPr>
          <a:xfrm flipH="1">
            <a:off x="7417394" y="1772816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E2C5212-CD17-75F6-C4C1-E538A235AC0B}"/>
              </a:ext>
            </a:extLst>
          </p:cNvPr>
          <p:cNvCxnSpPr>
            <a:cxnSpLocks/>
          </p:cNvCxnSpPr>
          <p:nvPr/>
        </p:nvCxnSpPr>
        <p:spPr>
          <a:xfrm flipH="1">
            <a:off x="7417394" y="22124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74BAEAD-4997-3F04-2069-C65235FFE2C8}"/>
              </a:ext>
            </a:extLst>
          </p:cNvPr>
          <p:cNvCxnSpPr>
            <a:cxnSpLocks/>
          </p:cNvCxnSpPr>
          <p:nvPr/>
        </p:nvCxnSpPr>
        <p:spPr>
          <a:xfrm>
            <a:off x="7507394" y="1674158"/>
            <a:ext cx="0" cy="1754842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6D4489E-F22C-CE76-83C1-976798EB7FE7}"/>
              </a:ext>
            </a:extLst>
          </p:cNvPr>
          <p:cNvGrpSpPr/>
          <p:nvPr/>
        </p:nvGrpSpPr>
        <p:grpSpPr>
          <a:xfrm>
            <a:off x="7399395" y="2531460"/>
            <a:ext cx="215998" cy="360000"/>
            <a:chOff x="6056691" y="5175120"/>
            <a:chExt cx="215998" cy="36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6BE975-82C4-847B-0512-8EB4F9815F72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Signe de multiplication 32">
              <a:extLst>
                <a:ext uri="{FF2B5EF4-FFF2-40B4-BE49-F238E27FC236}">
                  <a16:creationId xmlns:a16="http://schemas.microsoft.com/office/drawing/2014/main" id="{A956E996-CBE1-FEFE-8A96-DD87BA5736A3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rgbClr val="772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33B4165-1A4F-2FED-2EAA-3210CB6B50DA}"/>
              </a:ext>
            </a:extLst>
          </p:cNvPr>
          <p:cNvCxnSpPr>
            <a:cxnSpLocks/>
          </p:cNvCxnSpPr>
          <p:nvPr/>
        </p:nvCxnSpPr>
        <p:spPr>
          <a:xfrm>
            <a:off x="5074192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5FAC89-106C-9751-43D4-FB16DFCC4C81}"/>
              </a:ext>
            </a:extLst>
          </p:cNvPr>
          <p:cNvCxnSpPr>
            <a:cxnSpLocks/>
          </p:cNvCxnSpPr>
          <p:nvPr/>
        </p:nvCxnSpPr>
        <p:spPr>
          <a:xfrm>
            <a:off x="5508104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C918CF9-6BFE-8C33-4E78-8A2838FF72EF}"/>
              </a:ext>
            </a:extLst>
          </p:cNvPr>
          <p:cNvCxnSpPr>
            <a:cxnSpLocks/>
          </p:cNvCxnSpPr>
          <p:nvPr/>
        </p:nvCxnSpPr>
        <p:spPr>
          <a:xfrm>
            <a:off x="6936410" y="3315099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70051AA-9ED2-650F-0BD7-075AA4727C82}"/>
              </a:ext>
            </a:extLst>
          </p:cNvPr>
          <p:cNvCxnSpPr>
            <a:cxnSpLocks/>
          </p:cNvCxnSpPr>
          <p:nvPr/>
        </p:nvCxnSpPr>
        <p:spPr>
          <a:xfrm>
            <a:off x="8074394" y="3313984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16088E4-A7EB-222D-80C5-64A82377F36A}"/>
              </a:ext>
            </a:extLst>
          </p:cNvPr>
          <p:cNvCxnSpPr>
            <a:cxnSpLocks/>
          </p:cNvCxnSpPr>
          <p:nvPr/>
        </p:nvCxnSpPr>
        <p:spPr>
          <a:xfrm flipH="1">
            <a:off x="5508104" y="3377085"/>
            <a:ext cx="1423226" cy="0"/>
          </a:xfrm>
          <a:prstGeom prst="line">
            <a:avLst/>
          </a:prstGeom>
          <a:solidFill>
            <a:schemeClr val="bg1"/>
          </a:solidFill>
          <a:ln w="12700">
            <a:solidFill>
              <a:srgbClr val="77235E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3575366-965D-0B05-5A05-7746761AE803}"/>
              </a:ext>
            </a:extLst>
          </p:cNvPr>
          <p:cNvCxnSpPr>
            <a:stCxn id="51" idx="7"/>
            <a:endCxn id="50" idx="7"/>
          </p:cNvCxnSpPr>
          <p:nvPr/>
        </p:nvCxnSpPr>
        <p:spPr>
          <a:xfrm flipV="1">
            <a:off x="6802459" y="2227130"/>
            <a:ext cx="400671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D3D8C88-2B40-C35F-8BD7-095636CE521D}"/>
              </a:ext>
            </a:extLst>
          </p:cNvPr>
          <p:cNvCxnSpPr>
            <a:cxnSpLocks/>
            <a:stCxn id="51" idx="1"/>
            <a:endCxn id="50" idx="1"/>
          </p:cNvCxnSpPr>
          <p:nvPr/>
        </p:nvCxnSpPr>
        <p:spPr>
          <a:xfrm flipH="1" flipV="1">
            <a:off x="6276152" y="2227130"/>
            <a:ext cx="399027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7FFCF9AD-C864-7676-8223-B15B677F9E9E}"/>
              </a:ext>
            </a:extLst>
          </p:cNvPr>
          <p:cNvSpPr/>
          <p:nvPr/>
        </p:nvSpPr>
        <p:spPr>
          <a:xfrm>
            <a:off x="6918864" y="231996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C011724-B206-1331-BA55-6A807D74054D}"/>
              </a:ext>
            </a:extLst>
          </p:cNvPr>
          <p:cNvSpPr/>
          <p:nvPr/>
        </p:nvSpPr>
        <p:spPr>
          <a:xfrm>
            <a:off x="6641998" y="18088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BC6E6A7-6D3A-7E5A-D47F-EBA6B859499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731998" y="1124744"/>
            <a:ext cx="0" cy="684096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A89DD72-9D8C-FEEE-1E70-57B6A7818BFC}"/>
              </a:ext>
            </a:extLst>
          </p:cNvPr>
          <p:cNvSpPr/>
          <p:nvPr/>
        </p:nvSpPr>
        <p:spPr>
          <a:xfrm rot="16200000">
            <a:off x="6551998" y="1457638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A179A30-B809-15A4-6A26-E65DC4EBFDEC}"/>
              </a:ext>
            </a:extLst>
          </p:cNvPr>
          <p:cNvCxnSpPr>
            <a:cxnSpLocks/>
          </p:cNvCxnSpPr>
          <p:nvPr/>
        </p:nvCxnSpPr>
        <p:spPr>
          <a:xfrm>
            <a:off x="4932440" y="1124744"/>
            <a:ext cx="3600000" cy="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5F209E7-AD37-9159-F445-A2AB4ED1A8B6}"/>
              </a:ext>
            </a:extLst>
          </p:cNvPr>
          <p:cNvCxnSpPr>
            <a:cxnSpLocks/>
          </p:cNvCxnSpPr>
          <p:nvPr/>
        </p:nvCxnSpPr>
        <p:spPr>
          <a:xfrm flipV="1">
            <a:off x="4931556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3C95F4A-F1D7-C19B-BDC2-98A1B8C2C488}"/>
              </a:ext>
            </a:extLst>
          </p:cNvPr>
          <p:cNvCxnSpPr>
            <a:cxnSpLocks/>
          </p:cNvCxnSpPr>
          <p:nvPr/>
        </p:nvCxnSpPr>
        <p:spPr>
          <a:xfrm flipV="1">
            <a:off x="8532440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EE81CC39-F03C-410D-6F26-ABBAC52EFE37}"/>
              </a:ext>
            </a:extLst>
          </p:cNvPr>
          <p:cNvCxnSpPr>
            <a:cxnSpLocks/>
          </p:cNvCxnSpPr>
          <p:nvPr/>
        </p:nvCxnSpPr>
        <p:spPr>
          <a:xfrm flipV="1">
            <a:off x="6004238" y="1547638"/>
            <a:ext cx="0" cy="1155142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E409D97-0380-74EC-726F-6FA4AC1431FA}"/>
              </a:ext>
            </a:extLst>
          </p:cNvPr>
          <p:cNvCxnSpPr>
            <a:cxnSpLocks/>
            <a:stCxn id="84" idx="0"/>
          </p:cNvCxnSpPr>
          <p:nvPr/>
        </p:nvCxnSpPr>
        <p:spPr>
          <a:xfrm flipH="1">
            <a:off x="6011050" y="1547638"/>
            <a:ext cx="630948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0A42C058-7699-3CEF-79B4-F7E87D6ED361}"/>
              </a:ext>
            </a:extLst>
          </p:cNvPr>
          <p:cNvCxnSpPr>
            <a:cxnSpLocks/>
          </p:cNvCxnSpPr>
          <p:nvPr/>
        </p:nvCxnSpPr>
        <p:spPr>
          <a:xfrm flipH="1">
            <a:off x="6821372" y="1547638"/>
            <a:ext cx="486932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CC4D387-0474-0C08-F7C0-C5B9B1A8FD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0942" y="1984260"/>
            <a:ext cx="0" cy="1497699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61D2418-108E-E078-75B0-7C0932F30296}"/>
              </a:ext>
            </a:extLst>
          </p:cNvPr>
          <p:cNvCxnSpPr>
            <a:cxnSpLocks/>
          </p:cNvCxnSpPr>
          <p:nvPr/>
        </p:nvCxnSpPr>
        <p:spPr>
          <a:xfrm>
            <a:off x="4712769" y="3481958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C2A2035-3B9C-1331-7839-C04A0FBAAB3F}"/>
              </a:ext>
            </a:extLst>
          </p:cNvPr>
          <p:cNvCxnSpPr>
            <a:cxnSpLocks/>
          </p:cNvCxnSpPr>
          <p:nvPr/>
        </p:nvCxnSpPr>
        <p:spPr>
          <a:xfrm flipH="1">
            <a:off x="4712738" y="3479702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Ellipse 123">
            <a:extLst>
              <a:ext uri="{FF2B5EF4-FFF2-40B4-BE49-F238E27FC236}">
                <a16:creationId xmlns:a16="http://schemas.microsoft.com/office/drawing/2014/main" id="{8F88B1B5-BEA7-2772-4903-13DE359DCDB8}"/>
              </a:ext>
            </a:extLst>
          </p:cNvPr>
          <p:cNvSpPr/>
          <p:nvPr/>
        </p:nvSpPr>
        <p:spPr>
          <a:xfrm>
            <a:off x="5337004" y="261278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F983DE54-650C-002D-979D-9C37C1B892C8}"/>
              </a:ext>
            </a:extLst>
          </p:cNvPr>
          <p:cNvSpPr/>
          <p:nvPr/>
        </p:nvSpPr>
        <p:spPr>
          <a:xfrm>
            <a:off x="7595186" y="309603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192200" y="285582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971325" y="187976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5003731" y="86048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BE043E-07B8-8DC2-42E8-E04DC13A08B5}"/>
              </a:ext>
            </a:extLst>
          </p:cNvPr>
          <p:cNvCxnSpPr>
            <a:cxnSpLocks/>
          </p:cNvCxnSpPr>
          <p:nvPr/>
        </p:nvCxnSpPr>
        <p:spPr>
          <a:xfrm flipV="1">
            <a:off x="7308304" y="1553078"/>
            <a:ext cx="0" cy="452386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5B4E5C0-38DB-63D9-DB60-E04BB277CBB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308304" y="1989133"/>
            <a:ext cx="109090" cy="3521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896701E-A29E-6BDE-7E62-DD40F65BB33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5994169" y="2711459"/>
            <a:ext cx="65465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04203CE2-F804-1ED1-B5DE-931FEDF74136}"/>
              </a:ext>
            </a:extLst>
          </p:cNvPr>
          <p:cNvSpPr/>
          <p:nvPr/>
        </p:nvSpPr>
        <p:spPr>
          <a:xfrm>
            <a:off x="1043608" y="241850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7DD9345-3393-7B61-B23C-63BFF859F77E}"/>
              </a:ext>
            </a:extLst>
          </p:cNvPr>
          <p:cNvSpPr/>
          <p:nvPr/>
        </p:nvSpPr>
        <p:spPr>
          <a:xfrm>
            <a:off x="828336" y="282270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CC45B2F-D759-FF3A-67A8-B0FB227A9535}"/>
              </a:ext>
            </a:extLst>
          </p:cNvPr>
          <p:cNvSpPr/>
          <p:nvPr/>
        </p:nvSpPr>
        <p:spPr>
          <a:xfrm>
            <a:off x="1636605" y="177281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F45809C-B7AE-2ECA-0A6E-22B843F99E3D}"/>
              </a:ext>
            </a:extLst>
          </p:cNvPr>
          <p:cNvSpPr/>
          <p:nvPr/>
        </p:nvSpPr>
        <p:spPr>
          <a:xfrm>
            <a:off x="2004491" y="204713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7DA62F4-4E9D-0D69-45B5-784D475B7E92}"/>
              </a:ext>
            </a:extLst>
          </p:cNvPr>
          <p:cNvSpPr/>
          <p:nvPr/>
        </p:nvSpPr>
        <p:spPr>
          <a:xfrm>
            <a:off x="1788491" y="247110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842CC5E-658A-BE18-DD0B-066B75DFB1A9}"/>
              </a:ext>
            </a:extLst>
          </p:cNvPr>
          <p:cNvSpPr/>
          <p:nvPr/>
        </p:nvSpPr>
        <p:spPr>
          <a:xfrm>
            <a:off x="2347799" y="23811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6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D04793D-B860-138A-ED91-BA86861FDD01}"/>
              </a:ext>
            </a:extLst>
          </p:cNvPr>
          <p:cNvGrpSpPr/>
          <p:nvPr/>
        </p:nvGrpSpPr>
        <p:grpSpPr>
          <a:xfrm>
            <a:off x="4171306" y="1231643"/>
            <a:ext cx="4361134" cy="2557397"/>
            <a:chOff x="4171306" y="1231643"/>
            <a:chExt cx="4361134" cy="255739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ABDDD8A-44F2-79E2-1367-245E980036F7}"/>
                </a:ext>
              </a:extLst>
            </p:cNvPr>
            <p:cNvCxnSpPr>
              <a:cxnSpLocks/>
              <a:stCxn id="59" idx="5"/>
              <a:endCxn id="75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ED85F0A-E0B0-2CAA-084A-9071628A73FF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05A6972A-113E-9BF7-6DAB-BD2EA23DD6E3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" name="Forme libre : forme 9">
                  <a:extLst>
                    <a:ext uri="{FF2B5EF4-FFF2-40B4-BE49-F238E27FC236}">
                      <a16:creationId xmlns:a16="http://schemas.microsoft.com/office/drawing/2014/main" id="{858B7A04-7816-2746-AF6A-E1434C4834C7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67578EB1-6C78-126C-4D42-2499DBDB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1869E06C-4271-7DEE-BF2F-7D2487A72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2F037C-CF9C-5B7D-625E-B74B7E890A6F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698318D-55BC-C966-D28D-A5A6F1E1A704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03575366-965D-0B05-5A05-7746761AE803}"/>
                </a:ext>
              </a:extLst>
            </p:cNvPr>
            <p:cNvCxnSpPr>
              <a:cxnSpLocks/>
              <a:stCxn id="51" idx="7"/>
              <a:endCxn id="59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FFCF9AD-C864-7676-8223-B15B677F9E9E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2BC6E6A7-6D3A-7E5A-D47F-EBA6B859499C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3A179A30-B809-15A4-6A26-E65DC4EBFDE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D5F209E7-AD37-9159-F445-A2AB4ED1A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E3C95F4A-F1D7-C19B-BDC2-98A1B8C2C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9CC4D387-0474-0C08-F7C0-C5B9B1A8FD1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A61D2418-108E-E078-75B0-7C0932F3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C2A2035-3B9C-1331-7839-C04A0FBAA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89B7040C-B45A-9B66-D7E7-6DF25384E324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0576B60D-2A87-5ABD-9F40-1E6D26D9F1BE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8B0CB723-5810-23BC-F0D8-3E5F1D2B0CC6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E896701E-A29E-6BDE-7E62-DD40F65BB337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E38FC0A-5908-7628-F216-BCAC3B09A89D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1C1C291-7FCD-28FA-4432-65F167FB280C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5DCB5D55-8991-5CD3-804A-DDA377D08B51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42AEB5D7-4766-CAA2-A5FF-9C16317A37F1}"/>
                  </a:ext>
                </a:extLst>
              </p:cNvPr>
              <p:cNvCxnSpPr>
                <a:cxnSpLocks/>
                <a:stCxn id="45" idx="1"/>
                <a:endCxn id="42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3669D19-B1CA-1D7F-D1BA-20DA234BD59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35731E02-784B-7751-1BF5-785E8AC0049B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E306B6E5-588C-84EA-4457-6A0D91B64BCA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D16A37A9-EE15-F5DB-CEB3-3518E398F337}"/>
                  </a:ext>
                </a:extLst>
              </p:cNvPr>
              <p:cNvCxnSpPr>
                <a:cxnSpLocks/>
                <a:stCxn id="56" idx="1"/>
                <a:endCxn id="6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5C624C4A-B522-E4DB-7B86-3683D69213D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DD3F743B-6FF0-ACD1-A35F-491E8056E8CF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8621C687-A3F0-1DA5-1EEC-40F9D4AC8480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B50DCF07-BB1C-BD90-D674-1EBA54D20951}"/>
                  </a:ext>
                </a:extLst>
              </p:cNvPr>
              <p:cNvCxnSpPr>
                <a:cxnSpLocks/>
                <a:stCxn id="64" idx="1"/>
                <a:endCxn id="66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62216505-00E8-7AC8-CF45-DEE3A045FD06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CED1C0A-F26E-3704-AE94-9B41062022BF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AC29FDBA-4476-6F96-FD6A-A2D28258205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9E257AE-A9B8-09FF-5A97-3F635E2E5B95}"/>
                  </a:ext>
                </a:extLst>
              </p:cNvPr>
              <p:cNvCxnSpPr>
                <a:cxnSpLocks/>
                <a:stCxn id="68" idx="1"/>
                <a:endCxn id="7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F06AAF17-4E16-01D6-200F-42BA089D4B13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94F805C1-DE08-A50C-8769-3AFE8272BDE3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C011724-B206-1331-BA55-6A807D74054D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2AA06C0D-32B9-611C-C007-E1FF8507FAAC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3C1B1DD7-820B-DF00-AF06-4C181CFCB5BD}"/>
                  </a:ext>
                </a:extLst>
              </p:cNvPr>
              <p:cNvCxnSpPr>
                <a:cxnSpLocks/>
                <a:stCxn id="72" idx="1"/>
                <a:endCxn id="70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54DC44EA-48FD-8DB7-CF08-5042F6B8F370}"/>
                  </a:ext>
                </a:extLst>
              </p:cNvPr>
              <p:cNvCxnSpPr>
                <a:cxnSpLocks/>
                <a:stCxn id="42" idx="7"/>
                <a:endCxn id="75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01EF97C6-3603-2D99-23FE-F9BAAC85745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7D9AB6BA-1F25-659E-87A2-DABFB08514D5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03E0ED9B-C953-FB6B-7D9D-C8F1FE32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3983BBD5-F0E6-8741-DBF6-07681D7C3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8F4D1F06-78B1-FDED-CBC7-6E9818EDA9C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3FD2781D-77C4-5779-9B4F-C984A2189C90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804139DF-0627-A842-CC08-ADEC55E3EC91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8B8608A-4D94-F1A1-E8DE-02CAFAFB4B2E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556A1C64-38F8-E616-C382-5871B2DF3F99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B2ADDE8D-9B65-C3C7-46CA-3D432E64FFD0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441AA79A-45B9-0E32-9798-9DEDA5EAA396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3395BA82-BF2C-53C5-AFFE-A0E7D41C45A5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2A9B3367-9049-2157-998A-0078014ECA13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85A48B0-D929-80F9-DE28-4C45EA5ACBD7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41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D04793D-B860-138A-ED91-BA86861FDD01}"/>
              </a:ext>
            </a:extLst>
          </p:cNvPr>
          <p:cNvGrpSpPr/>
          <p:nvPr/>
        </p:nvGrpSpPr>
        <p:grpSpPr>
          <a:xfrm>
            <a:off x="4171306" y="1231643"/>
            <a:ext cx="4361134" cy="2557397"/>
            <a:chOff x="4171306" y="1231643"/>
            <a:chExt cx="4361134" cy="255739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ABDDD8A-44F2-79E2-1367-245E980036F7}"/>
                </a:ext>
              </a:extLst>
            </p:cNvPr>
            <p:cNvCxnSpPr>
              <a:cxnSpLocks/>
              <a:stCxn id="59" idx="5"/>
              <a:endCxn id="75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ED85F0A-E0B0-2CAA-084A-9071628A73FF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05A6972A-113E-9BF7-6DAB-BD2EA23DD6E3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" name="Forme libre : forme 9">
                  <a:extLst>
                    <a:ext uri="{FF2B5EF4-FFF2-40B4-BE49-F238E27FC236}">
                      <a16:creationId xmlns:a16="http://schemas.microsoft.com/office/drawing/2014/main" id="{858B7A04-7816-2746-AF6A-E1434C4834C7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67578EB1-6C78-126C-4D42-2499DBDB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1869E06C-4271-7DEE-BF2F-7D2487A72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2F037C-CF9C-5B7D-625E-B74B7E890A6F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698318D-55BC-C966-D28D-A5A6F1E1A704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03575366-965D-0B05-5A05-7746761AE803}"/>
                </a:ext>
              </a:extLst>
            </p:cNvPr>
            <p:cNvCxnSpPr>
              <a:cxnSpLocks/>
              <a:stCxn id="51" idx="7"/>
              <a:endCxn id="59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FFCF9AD-C864-7676-8223-B15B677F9E9E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2BC6E6A7-6D3A-7E5A-D47F-EBA6B859499C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3A179A30-B809-15A4-6A26-E65DC4EBFDE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D5F209E7-AD37-9159-F445-A2AB4ED1A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E3C95F4A-F1D7-C19B-BDC2-98A1B8C2C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9CC4D387-0474-0C08-F7C0-C5B9B1A8FD1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A61D2418-108E-E078-75B0-7C0932F3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C2A2035-3B9C-1331-7839-C04A0FBAA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89B7040C-B45A-9B66-D7E7-6DF25384E324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0576B60D-2A87-5ABD-9F40-1E6D26D9F1BE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8B0CB723-5810-23BC-F0D8-3E5F1D2B0CC6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E896701E-A29E-6BDE-7E62-DD40F65BB337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E38FC0A-5908-7628-F216-BCAC3B09A89D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1C1C291-7FCD-28FA-4432-65F167FB280C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5DCB5D55-8991-5CD3-804A-DDA377D08B51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42AEB5D7-4766-CAA2-A5FF-9C16317A37F1}"/>
                  </a:ext>
                </a:extLst>
              </p:cNvPr>
              <p:cNvCxnSpPr>
                <a:cxnSpLocks/>
                <a:stCxn id="45" idx="1"/>
                <a:endCxn id="42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3669D19-B1CA-1D7F-D1BA-20DA234BD59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35731E02-784B-7751-1BF5-785E8AC0049B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E306B6E5-588C-84EA-4457-6A0D91B64BCA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D16A37A9-EE15-F5DB-CEB3-3518E398F337}"/>
                  </a:ext>
                </a:extLst>
              </p:cNvPr>
              <p:cNvCxnSpPr>
                <a:cxnSpLocks/>
                <a:stCxn id="56" idx="1"/>
                <a:endCxn id="6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5C624C4A-B522-E4DB-7B86-3683D69213D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DD3F743B-6FF0-ACD1-A35F-491E8056E8CF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8621C687-A3F0-1DA5-1EEC-40F9D4AC8480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B50DCF07-BB1C-BD90-D674-1EBA54D20951}"/>
                  </a:ext>
                </a:extLst>
              </p:cNvPr>
              <p:cNvCxnSpPr>
                <a:cxnSpLocks/>
                <a:stCxn id="64" idx="1"/>
                <a:endCxn id="66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62216505-00E8-7AC8-CF45-DEE3A045FD06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CED1C0A-F26E-3704-AE94-9B41062022BF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AC29FDBA-4476-6F96-FD6A-A2D28258205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9E257AE-A9B8-09FF-5A97-3F635E2E5B95}"/>
                  </a:ext>
                </a:extLst>
              </p:cNvPr>
              <p:cNvCxnSpPr>
                <a:cxnSpLocks/>
                <a:stCxn id="68" idx="1"/>
                <a:endCxn id="7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F06AAF17-4E16-01D6-200F-42BA089D4B13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94F805C1-DE08-A50C-8769-3AFE8272BDE3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C011724-B206-1331-BA55-6A807D74054D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2AA06C0D-32B9-611C-C007-E1FF8507FAAC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3C1B1DD7-820B-DF00-AF06-4C181CFCB5BD}"/>
                  </a:ext>
                </a:extLst>
              </p:cNvPr>
              <p:cNvCxnSpPr>
                <a:cxnSpLocks/>
                <a:stCxn id="72" idx="1"/>
                <a:endCxn id="70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54DC44EA-48FD-8DB7-CF08-5042F6B8F370}"/>
                  </a:ext>
                </a:extLst>
              </p:cNvPr>
              <p:cNvCxnSpPr>
                <a:cxnSpLocks/>
                <a:stCxn id="42" idx="7"/>
                <a:endCxn id="75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01EF97C6-3603-2D99-23FE-F9BAAC85745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7D9AB6BA-1F25-659E-87A2-DABFB08514D5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03E0ED9B-C953-FB6B-7D9D-C8F1FE32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3983BBD5-F0E6-8741-DBF6-07681D7C3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8F4D1F06-78B1-FDED-CBC7-6E9818EDA9C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3FD2781D-77C4-5779-9B4F-C984A2189C90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804139DF-0627-A842-CC08-ADEC55E3EC91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8B8608A-4D94-F1A1-E8DE-02CAFAFB4B2E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556A1C64-38F8-E616-C382-5871B2DF3F99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B2ADDE8D-9B65-C3C7-46CA-3D432E64FFD0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441AA79A-45B9-0E32-9798-9DEDA5EAA396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3395BA82-BF2C-53C5-AFFE-A0E7D41C45A5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2A9B3367-9049-2157-998A-0078014ECA13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85A48B0-D929-80F9-DE28-4C45EA5ACBD7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670613" y="2802134"/>
            <a:ext cx="658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ln w="12700">
                  <a:noFill/>
                </a:ln>
                <a:solidFill>
                  <a:srgbClr val="FF0000"/>
                </a:solidFill>
              </a:rPr>
              <a:t>Ressort</a:t>
            </a:r>
            <a:endParaRPr lang="fr-FR" sz="1200" b="1" dirty="0">
              <a:ln w="12700">
                <a:noFill/>
              </a:ln>
              <a:solidFill>
                <a:srgbClr val="FF0000"/>
              </a:solidFill>
            </a:endParaRPr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489116" y="3067786"/>
            <a:ext cx="2497420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0D04793D-B860-138A-ED91-BA86861FDD01}"/>
              </a:ext>
            </a:extLst>
          </p:cNvPr>
          <p:cNvGrpSpPr/>
          <p:nvPr/>
        </p:nvGrpSpPr>
        <p:grpSpPr>
          <a:xfrm>
            <a:off x="-189962" y="3922705"/>
            <a:ext cx="4361134" cy="2557397"/>
            <a:chOff x="4171306" y="1231643"/>
            <a:chExt cx="4361134" cy="2557397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7ABDDD8A-44F2-79E2-1367-245E980036F7}"/>
                </a:ext>
              </a:extLst>
            </p:cNvPr>
            <p:cNvCxnSpPr>
              <a:cxnSpLocks/>
              <a:stCxn id="84" idx="5"/>
              <a:endCxn id="123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FED85F0A-E0B0-2CAA-084A-9071628A73FF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e 156">
                <a:extLst>
                  <a:ext uri="{FF2B5EF4-FFF2-40B4-BE49-F238E27FC236}">
                    <a16:creationId xmlns:a16="http://schemas.microsoft.com/office/drawing/2014/main" id="{05A6972A-113E-9BF7-6DAB-BD2EA23DD6E3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59" name="Forme libre : forme 9">
                  <a:extLst>
                    <a:ext uri="{FF2B5EF4-FFF2-40B4-BE49-F238E27FC236}">
                      <a16:creationId xmlns:a16="http://schemas.microsoft.com/office/drawing/2014/main" id="{858B7A04-7816-2746-AF6A-E1434C4834C7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60" name="Connecteur droit 159">
                  <a:extLst>
                    <a:ext uri="{FF2B5EF4-FFF2-40B4-BE49-F238E27FC236}">
                      <a16:creationId xmlns:a16="http://schemas.microsoft.com/office/drawing/2014/main" id="{67578EB1-6C78-126C-4D42-2499DBDB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1" name="Connecteur droit 160">
                  <a:extLst>
                    <a:ext uri="{FF2B5EF4-FFF2-40B4-BE49-F238E27FC236}">
                      <a16:creationId xmlns:a16="http://schemas.microsoft.com/office/drawing/2014/main" id="{1869E06C-4271-7DEE-BF2F-7D2487A72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02F037C-CF9C-5B7D-625E-B74B7E890A6F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03575366-965D-0B05-5A05-7746761AE803}"/>
                </a:ext>
              </a:extLst>
            </p:cNvPr>
            <p:cNvCxnSpPr>
              <a:cxnSpLocks/>
              <a:stCxn id="77" idx="7"/>
              <a:endCxn id="84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7FFCF9AD-C864-7676-8223-B15B677F9E9E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BC6E6A7-6D3A-7E5A-D47F-EBA6B859499C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3A179A30-B809-15A4-6A26-E65DC4EBFDE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D5F209E7-AD37-9159-F445-A2AB4ED1A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E3C95F4A-F1D7-C19B-BDC2-98A1B8C2C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9CC4D387-0474-0C08-F7C0-C5B9B1A8FD15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A61D2418-108E-E078-75B0-7C0932F3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BC2A2035-3B9C-1331-7839-C04A0FBAA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E896701E-A29E-6BDE-7E62-DD40F65BB337}"/>
                </a:ext>
              </a:extLst>
            </p:cNvPr>
            <p:cNvCxnSpPr>
              <a:cxnSpLocks/>
              <a:endCxn id="77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8E38FC0A-5908-7628-F216-BCAC3B09A89D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F1C1C291-7FCD-28FA-4432-65F167FB280C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153" name="Ellipse 152">
                <a:extLst>
                  <a:ext uri="{FF2B5EF4-FFF2-40B4-BE49-F238E27FC236}">
                    <a16:creationId xmlns:a16="http://schemas.microsoft.com/office/drawing/2014/main" id="{5DCB5D55-8991-5CD3-804A-DDA377D08B51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54" name="Connecteur droit 153">
                <a:extLst>
                  <a:ext uri="{FF2B5EF4-FFF2-40B4-BE49-F238E27FC236}">
                    <a16:creationId xmlns:a16="http://schemas.microsoft.com/office/drawing/2014/main" id="{42AEB5D7-4766-CAA2-A5FF-9C16317A37F1}"/>
                  </a:ext>
                </a:extLst>
              </p:cNvPr>
              <p:cNvCxnSpPr>
                <a:cxnSpLocks/>
                <a:stCxn id="153" idx="1"/>
                <a:endCxn id="155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03669D19-B1CA-1D7F-D1BA-20DA234BD59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35731E02-784B-7751-1BF5-785E8AC0049B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150" name="Ellipse 149">
                <a:extLst>
                  <a:ext uri="{FF2B5EF4-FFF2-40B4-BE49-F238E27FC236}">
                    <a16:creationId xmlns:a16="http://schemas.microsoft.com/office/drawing/2014/main" id="{E306B6E5-588C-84EA-4457-6A0D91B64BCA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51" name="Connecteur droit 150">
                <a:extLst>
                  <a:ext uri="{FF2B5EF4-FFF2-40B4-BE49-F238E27FC236}">
                    <a16:creationId xmlns:a16="http://schemas.microsoft.com/office/drawing/2014/main" id="{D16A37A9-EE15-F5DB-CEB3-3518E398F337}"/>
                  </a:ext>
                </a:extLst>
              </p:cNvPr>
              <p:cNvCxnSpPr>
                <a:cxnSpLocks/>
                <a:stCxn id="150" idx="1"/>
                <a:endCxn id="152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2" name="Ellipse 151">
                <a:extLst>
                  <a:ext uri="{FF2B5EF4-FFF2-40B4-BE49-F238E27FC236}">
                    <a16:creationId xmlns:a16="http://schemas.microsoft.com/office/drawing/2014/main" id="{5C624C4A-B522-E4DB-7B86-3683D69213D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DD3F743B-6FF0-ACD1-A35F-491E8056E8CF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8621C687-A3F0-1DA5-1EEC-40F9D4AC8480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48" name="Connecteur droit 147">
                <a:extLst>
                  <a:ext uri="{FF2B5EF4-FFF2-40B4-BE49-F238E27FC236}">
                    <a16:creationId xmlns:a16="http://schemas.microsoft.com/office/drawing/2014/main" id="{B50DCF07-BB1C-BD90-D674-1EBA54D20951}"/>
                  </a:ext>
                </a:extLst>
              </p:cNvPr>
              <p:cNvCxnSpPr>
                <a:cxnSpLocks/>
                <a:stCxn id="147" idx="1"/>
                <a:endCxn id="149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9" name="Ellipse 148">
                <a:extLst>
                  <a:ext uri="{FF2B5EF4-FFF2-40B4-BE49-F238E27FC236}">
                    <a16:creationId xmlns:a16="http://schemas.microsoft.com/office/drawing/2014/main" id="{62216505-00E8-7AC8-CF45-DEE3A045FD06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8CED1C0A-F26E-3704-AE94-9B41062022BF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AC29FDBA-4476-6F96-FD6A-A2D28258205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45" name="Connecteur droit 144">
                <a:extLst>
                  <a:ext uri="{FF2B5EF4-FFF2-40B4-BE49-F238E27FC236}">
                    <a16:creationId xmlns:a16="http://schemas.microsoft.com/office/drawing/2014/main" id="{C9E257AE-A9B8-09FF-5A97-3F635E2E5B95}"/>
                  </a:ext>
                </a:extLst>
              </p:cNvPr>
              <p:cNvCxnSpPr>
                <a:cxnSpLocks/>
                <a:stCxn id="144" idx="1"/>
                <a:endCxn id="146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F06AAF17-4E16-01D6-200F-42BA089D4B13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94F805C1-DE08-A50C-8769-3AFE8272BDE3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EC011724-B206-1331-BA55-6A807D74054D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24" name="Groupe 123">
              <a:extLst>
                <a:ext uri="{FF2B5EF4-FFF2-40B4-BE49-F238E27FC236}">
                  <a16:creationId xmlns:a16="http://schemas.microsoft.com/office/drawing/2014/main" id="{2AA06C0D-32B9-611C-C007-E1FF8507FAAC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141" name="Connecteur droit 140">
                <a:extLst>
                  <a:ext uri="{FF2B5EF4-FFF2-40B4-BE49-F238E27FC236}">
                    <a16:creationId xmlns:a16="http://schemas.microsoft.com/office/drawing/2014/main" id="{3C1B1DD7-820B-DF00-AF06-4C181CFCB5BD}"/>
                  </a:ext>
                </a:extLst>
              </p:cNvPr>
              <p:cNvCxnSpPr>
                <a:cxnSpLocks/>
                <a:stCxn id="122" idx="1"/>
                <a:endCxn id="146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Connecteur droit 141">
                <a:extLst>
                  <a:ext uri="{FF2B5EF4-FFF2-40B4-BE49-F238E27FC236}">
                    <a16:creationId xmlns:a16="http://schemas.microsoft.com/office/drawing/2014/main" id="{54DC44EA-48FD-8DB7-CF08-5042F6B8F370}"/>
                  </a:ext>
                </a:extLst>
              </p:cNvPr>
              <p:cNvCxnSpPr>
                <a:cxnSpLocks/>
                <a:stCxn id="155" idx="7"/>
                <a:endCxn id="123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1EF97C6-3603-2D99-23FE-F9BAAC85745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25" name="Groupe 124">
              <a:extLst>
                <a:ext uri="{FF2B5EF4-FFF2-40B4-BE49-F238E27FC236}">
                  <a16:creationId xmlns:a16="http://schemas.microsoft.com/office/drawing/2014/main" id="{7D9AB6BA-1F25-659E-87A2-DABFB08514D5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138" name="Connecteur droit 137">
                <a:extLst>
                  <a:ext uri="{FF2B5EF4-FFF2-40B4-BE49-F238E27FC236}">
                    <a16:creationId xmlns:a16="http://schemas.microsoft.com/office/drawing/2014/main" id="{03E0ED9B-C953-FB6B-7D9D-C8F1FE32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9" name="Connecteur droit 138">
                <a:extLst>
                  <a:ext uri="{FF2B5EF4-FFF2-40B4-BE49-F238E27FC236}">
                    <a16:creationId xmlns:a16="http://schemas.microsoft.com/office/drawing/2014/main" id="{3983BBD5-F0E6-8741-DBF6-07681D7C3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8F4D1F06-78B1-FDED-CBC7-6E9818EDA9C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162" name="Ellipse 161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6626123" y="548166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631545" y="4768465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B2ADDE8D-9B65-C3C7-46CA-3D432E64FFD0}"/>
              </a:ext>
            </a:extLst>
          </p:cNvPr>
          <p:cNvSpPr/>
          <p:nvPr/>
        </p:nvSpPr>
        <p:spPr>
          <a:xfrm>
            <a:off x="5908486" y="547805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e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441AA79A-45B9-0E32-9798-9DEDA5EAA396}"/>
              </a:ext>
            </a:extLst>
          </p:cNvPr>
          <p:cNvSpPr/>
          <p:nvPr/>
        </p:nvSpPr>
        <p:spPr>
          <a:xfrm>
            <a:off x="7342600" y="5483324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f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556A1C64-38F8-E616-C382-5871B2DF3F99}"/>
              </a:ext>
            </a:extLst>
          </p:cNvPr>
          <p:cNvSpPr/>
          <p:nvPr/>
        </p:nvSpPr>
        <p:spPr>
          <a:xfrm>
            <a:off x="7354604" y="4970508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d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785A48B0-D929-80F9-DE28-4C45EA5ACBD7}"/>
              </a:ext>
            </a:extLst>
          </p:cNvPr>
          <p:cNvSpPr/>
          <p:nvPr/>
        </p:nvSpPr>
        <p:spPr>
          <a:xfrm>
            <a:off x="7354512" y="404901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h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3395BA82-BF2C-53C5-AFFE-A0E7D41C45A5}"/>
              </a:ext>
            </a:extLst>
          </p:cNvPr>
          <p:cNvSpPr/>
          <p:nvPr/>
        </p:nvSpPr>
        <p:spPr>
          <a:xfrm>
            <a:off x="5908486" y="405337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g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6622832" y="3756626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48B8608A-4D94-F1A1-E8DE-02CAFAFB4B2E}"/>
              </a:ext>
            </a:extLst>
          </p:cNvPr>
          <p:cNvSpPr/>
          <p:nvPr/>
        </p:nvSpPr>
        <p:spPr>
          <a:xfrm>
            <a:off x="7354512" y="4479830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c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804139DF-0627-A842-CC08-ADEC55E3EC91}"/>
              </a:ext>
            </a:extLst>
          </p:cNvPr>
          <p:cNvSpPr/>
          <p:nvPr/>
        </p:nvSpPr>
        <p:spPr>
          <a:xfrm>
            <a:off x="5908486" y="496503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b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3FD2781D-77C4-5779-9B4F-C984A2189C90}"/>
              </a:ext>
            </a:extLst>
          </p:cNvPr>
          <p:cNvSpPr/>
          <p:nvPr/>
        </p:nvSpPr>
        <p:spPr>
          <a:xfrm>
            <a:off x="5908486" y="4479830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a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631545" y="4308343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8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CDD3A7CB-1F82-D931-1784-D05CA6A9C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C121042F-07F7-868C-726C-9DEDB4DD19B3}"/>
              </a:ext>
            </a:extLst>
          </p:cNvPr>
          <p:cNvGrpSpPr/>
          <p:nvPr/>
        </p:nvGrpSpPr>
        <p:grpSpPr>
          <a:xfrm>
            <a:off x="3451226" y="799595"/>
            <a:ext cx="4361134" cy="2979880"/>
            <a:chOff x="4171306" y="799595"/>
            <a:chExt cx="4361134" cy="2979880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5F2ADC6-2F9C-6BD8-DCA5-29BA36C2C02E}"/>
                </a:ext>
              </a:extLst>
            </p:cNvPr>
            <p:cNvCxnSpPr>
              <a:cxnSpLocks/>
            </p:cNvCxnSpPr>
            <p:nvPr/>
          </p:nvCxnSpPr>
          <p:spPr>
            <a:xfrm>
              <a:off x="4790176" y="1992654"/>
              <a:ext cx="122400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25429D16-AD7C-D0AD-B974-0CA4D3FA17BE}"/>
                </a:ext>
              </a:extLst>
            </p:cNvPr>
            <p:cNvGrpSpPr/>
            <p:nvPr/>
          </p:nvGrpSpPr>
          <p:grpSpPr>
            <a:xfrm>
              <a:off x="6084168" y="2035146"/>
              <a:ext cx="1310946" cy="1310946"/>
              <a:chOff x="4626649" y="5013176"/>
              <a:chExt cx="900000" cy="900000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042E689-E418-6BAB-4F00-1286A2F333B5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D1D4F18-F7DA-9C96-E9DE-C66534592F39}"/>
                  </a:ext>
                </a:extLst>
              </p:cNvPr>
              <p:cNvSpPr/>
              <p:nvPr/>
            </p:nvSpPr>
            <p:spPr>
              <a:xfrm>
                <a:off x="5014297" y="5415696"/>
                <a:ext cx="123575" cy="1235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09F85C44-172F-7383-BC16-ABD228B76680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 flipH="1" flipV="1">
              <a:off x="6668358" y="1835200"/>
              <a:ext cx="404146" cy="63840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DEE00D55-2D92-CC75-B73F-D6E5E27C203A}"/>
                </a:ext>
              </a:extLst>
            </p:cNvPr>
            <p:cNvGrpSpPr/>
            <p:nvPr/>
          </p:nvGrpSpPr>
          <p:grpSpPr>
            <a:xfrm>
              <a:off x="5201556" y="1772816"/>
              <a:ext cx="180000" cy="439668"/>
              <a:chOff x="5201556" y="1772816"/>
              <a:chExt cx="180000" cy="43966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D1CCBC-5DDF-FD62-C466-79B303822C2A}"/>
                  </a:ext>
                </a:extLst>
              </p:cNvPr>
              <p:cNvSpPr/>
              <p:nvPr/>
            </p:nvSpPr>
            <p:spPr>
              <a:xfrm rot="16200000">
                <a:off x="5111556" y="190265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ED69FC1D-C2E3-75E2-7350-7381F4D45F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1556" y="1772816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9A902028-D25A-480C-8341-B19782CD02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1556" y="2212484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B7C43F3D-22F7-3C38-E295-6A968F6823DE}"/>
                </a:ext>
              </a:extLst>
            </p:cNvPr>
            <p:cNvGrpSpPr/>
            <p:nvPr/>
          </p:nvGrpSpPr>
          <p:grpSpPr>
            <a:xfrm>
              <a:off x="4171306" y="3347427"/>
              <a:ext cx="719636" cy="432048"/>
              <a:chOff x="204247" y="1842525"/>
              <a:chExt cx="719636" cy="432048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C1C3B326-BA17-0AAD-1B63-3006A731CC46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377BD93D-2E11-E8AB-4376-95DFEA2C50B8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4F4AD1F3-2A5B-483A-AF3D-4FB8807A8623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E89AC1D5-C900-C8C0-C689-49C3924BA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E98AFC08-7B5A-65B6-15DA-BD449495F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8194C1-4EA3-E50A-6EAB-2F20C1C4C5F0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AF933DE-C465-EED4-EC24-7BD5F9912653}"/>
                </a:ext>
              </a:extLst>
            </p:cNvPr>
            <p:cNvSpPr/>
            <p:nvPr/>
          </p:nvSpPr>
          <p:spPr>
            <a:xfrm>
              <a:off x="4583662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26C32E1-1B01-6012-673E-A818122D43F5}"/>
                </a:ext>
              </a:extLst>
            </p:cNvPr>
            <p:cNvCxnSpPr>
              <a:cxnSpLocks/>
            </p:cNvCxnSpPr>
            <p:nvPr/>
          </p:nvCxnSpPr>
          <p:spPr>
            <a:xfrm>
              <a:off x="5291556" y="1629894"/>
              <a:ext cx="0" cy="1799106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9490D8C-155B-53E1-DE77-6E55BB2BD5DC}"/>
                </a:ext>
              </a:extLst>
            </p:cNvPr>
            <p:cNvSpPr/>
            <p:nvPr/>
          </p:nvSpPr>
          <p:spPr>
            <a:xfrm>
              <a:off x="5201556" y="144989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M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C931C5B-4074-A6D2-E8DD-9D2ECB0EB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4192" y="3429000"/>
              <a:ext cx="433912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12D3139F-1EEE-6E1E-20F8-CEDA24D13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1330" y="3429000"/>
              <a:ext cx="1152128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BE4F9C-26BA-976F-984C-9EEB673B78A2}"/>
                </a:ext>
              </a:extLst>
            </p:cNvPr>
            <p:cNvSpPr/>
            <p:nvPr/>
          </p:nvSpPr>
          <p:spPr>
            <a:xfrm rot="16200000">
              <a:off x="7327394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EF86470-7E2F-7FFB-8E7B-A016314C7A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394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2C5993B-C7ED-256C-CA1D-881D1EB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394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5871D854-B649-FA16-44CE-ACAF9622D714}"/>
                </a:ext>
              </a:extLst>
            </p:cNvPr>
            <p:cNvCxnSpPr>
              <a:cxnSpLocks/>
            </p:cNvCxnSpPr>
            <p:nvPr/>
          </p:nvCxnSpPr>
          <p:spPr>
            <a:xfrm>
              <a:off x="7507394" y="1674158"/>
              <a:ext cx="0" cy="175484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C62278FD-C595-3397-BC83-CCF4F06F7685}"/>
                </a:ext>
              </a:extLst>
            </p:cNvPr>
            <p:cNvGrpSpPr/>
            <p:nvPr/>
          </p:nvGrpSpPr>
          <p:grpSpPr>
            <a:xfrm>
              <a:off x="7399395" y="2531460"/>
              <a:ext cx="215998" cy="360000"/>
              <a:chOff x="6056691" y="5175120"/>
              <a:chExt cx="215998" cy="360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D96F5A-756F-FE2C-14F7-AA86A6B2955B}"/>
                  </a:ext>
                </a:extLst>
              </p:cNvPr>
              <p:cNvSpPr/>
              <p:nvPr/>
            </p:nvSpPr>
            <p:spPr>
              <a:xfrm rot="16200000">
                <a:off x="5985741" y="5265120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723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Signe de multiplication 31">
                <a:extLst>
                  <a:ext uri="{FF2B5EF4-FFF2-40B4-BE49-F238E27FC236}">
                    <a16:creationId xmlns:a16="http://schemas.microsoft.com/office/drawing/2014/main" id="{62524731-5F32-0307-02E2-6A28D7E49CCF}"/>
                  </a:ext>
                </a:extLst>
              </p:cNvPr>
              <p:cNvSpPr/>
              <p:nvPr/>
            </p:nvSpPr>
            <p:spPr>
              <a:xfrm>
                <a:off x="6056691" y="5246634"/>
                <a:ext cx="215998" cy="216970"/>
              </a:xfrm>
              <a:prstGeom prst="mathMultiply">
                <a:avLst>
                  <a:gd name="adj1" fmla="val 11026"/>
                </a:avLst>
              </a:prstGeom>
              <a:solidFill>
                <a:srgbClr val="772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B8729744-8D48-B631-11C0-F2F97C4F5EEE}"/>
                </a:ext>
              </a:extLst>
            </p:cNvPr>
            <p:cNvCxnSpPr>
              <a:cxnSpLocks/>
            </p:cNvCxnSpPr>
            <p:nvPr/>
          </p:nvCxnSpPr>
          <p:spPr>
            <a:xfrm>
              <a:off x="5074192" y="3323085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DD0ED5-0D33-46DC-BBF0-D676DEFE5A60}"/>
                </a:ext>
              </a:extLst>
            </p:cNvPr>
            <p:cNvCxnSpPr>
              <a:cxnSpLocks/>
            </p:cNvCxnSpPr>
            <p:nvPr/>
          </p:nvCxnSpPr>
          <p:spPr>
            <a:xfrm>
              <a:off x="5508104" y="3323085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EF2493-81A1-2A4C-04A4-2581C6051578}"/>
                </a:ext>
              </a:extLst>
            </p:cNvPr>
            <p:cNvCxnSpPr>
              <a:cxnSpLocks/>
            </p:cNvCxnSpPr>
            <p:nvPr/>
          </p:nvCxnSpPr>
          <p:spPr>
            <a:xfrm>
              <a:off x="6936410" y="3315099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A4D83F1B-4053-1933-7330-982CBBF38F9C}"/>
                </a:ext>
              </a:extLst>
            </p:cNvPr>
            <p:cNvCxnSpPr>
              <a:cxnSpLocks/>
            </p:cNvCxnSpPr>
            <p:nvPr/>
          </p:nvCxnSpPr>
          <p:spPr>
            <a:xfrm>
              <a:off x="8074394" y="3313984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B7C91F3C-9C5A-C7A1-45C2-8E13449FA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4" y="3377085"/>
              <a:ext cx="1423226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77235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3EDA4B58-395B-2D02-9A43-0AEDB39E5A51}"/>
                </a:ext>
              </a:extLst>
            </p:cNvPr>
            <p:cNvCxnSpPr>
              <a:stCxn id="7" idx="7"/>
              <a:endCxn id="6" idx="7"/>
            </p:cNvCxnSpPr>
            <p:nvPr/>
          </p:nvCxnSpPr>
          <p:spPr>
            <a:xfrm flipV="1">
              <a:off x="6802459" y="2227130"/>
              <a:ext cx="400671" cy="42068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45EC465F-EE4E-6533-8CED-B5CB41702A8B}"/>
                </a:ext>
              </a:extLst>
            </p:cNvPr>
            <p:cNvCxnSpPr>
              <a:cxnSpLocks/>
              <a:stCxn id="7" idx="1"/>
              <a:endCxn id="6" idx="1"/>
            </p:cNvCxnSpPr>
            <p:nvPr/>
          </p:nvCxnSpPr>
          <p:spPr>
            <a:xfrm flipH="1" flipV="1">
              <a:off x="6276152" y="2227130"/>
              <a:ext cx="399027" cy="42068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347AC394-1C2B-36DE-05A3-E800B255131B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3024641-F748-767E-7C3E-F9CADB00823E}"/>
                </a:ext>
              </a:extLst>
            </p:cNvPr>
            <p:cNvSpPr/>
            <p:nvPr/>
          </p:nvSpPr>
          <p:spPr>
            <a:xfrm>
              <a:off x="6641998" y="180884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A0AB82E3-2A5E-CF48-0A06-A55C0025A7B4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6731998" y="1124744"/>
              <a:ext cx="0" cy="6840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6F84A14-579C-14B3-9C7B-A28B63DBBBC0}"/>
                </a:ext>
              </a:extLst>
            </p:cNvPr>
            <p:cNvSpPr/>
            <p:nvPr/>
          </p:nvSpPr>
          <p:spPr>
            <a:xfrm rot="16200000">
              <a:off x="6551998" y="1457638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FAB86549-3FAE-97BF-23D4-ECA91480EB70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124744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5E0CFC7C-6814-1084-AC27-DD13E7C9E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799595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534CCE3E-5AF4-6E94-310F-A298D7442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799595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E0398E14-C058-CD0A-74E7-C8F4479D2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4238" y="1547638"/>
              <a:ext cx="0" cy="1155142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D887AE2-52B4-3020-1319-78F785292B80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>
              <a:off x="6011050" y="1547638"/>
              <a:ext cx="630948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2570D39D-4537-7D14-E062-6B258B840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1372" y="1547638"/>
              <a:ext cx="486932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3D48C159-4E05-DBF8-8E15-D3F1FE3AC07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4800942" y="1984260"/>
              <a:ext cx="0" cy="149769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9AD8561D-F2BF-D3C5-593D-4242494D9662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81958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CA0629D0-D242-31F2-3F2B-427D47D706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79702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7055EA6A-F1AC-8981-60C5-2D1CBC8E5C9B}"/>
                </a:ext>
              </a:extLst>
            </p:cNvPr>
            <p:cNvSpPr/>
            <p:nvPr/>
          </p:nvSpPr>
          <p:spPr>
            <a:xfrm>
              <a:off x="5337004" y="26127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7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71F2B3D-631F-E848-0619-8A8345352A42}"/>
                </a:ext>
              </a:extLst>
            </p:cNvPr>
            <p:cNvSpPr/>
            <p:nvPr/>
          </p:nvSpPr>
          <p:spPr>
            <a:xfrm>
              <a:off x="7595186" y="309603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7235E"/>
                  </a:solidFill>
                </a:rPr>
                <a:t>8</a:t>
              </a:r>
              <a:endParaRPr lang="fr-FR" sz="1400" b="1" dirty="0">
                <a:solidFill>
                  <a:srgbClr val="77235E"/>
                </a:solidFill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85D8E17D-4AF1-AC70-FCA1-294026CB2197}"/>
                </a:ext>
              </a:extLst>
            </p:cNvPr>
            <p:cNvSpPr/>
            <p:nvPr/>
          </p:nvSpPr>
          <p:spPr>
            <a:xfrm>
              <a:off x="6192200" y="2855823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605F6562-467E-947C-6992-B98DAC3EC9EE}"/>
                </a:ext>
              </a:extLst>
            </p:cNvPr>
            <p:cNvSpPr/>
            <p:nvPr/>
          </p:nvSpPr>
          <p:spPr>
            <a:xfrm>
              <a:off x="6971325" y="1879762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7EDB145-8F17-195F-134B-9DB6D1F85581}"/>
                </a:ext>
              </a:extLst>
            </p:cNvPr>
            <p:cNvSpPr/>
            <p:nvPr/>
          </p:nvSpPr>
          <p:spPr>
            <a:xfrm>
              <a:off x="5003731" y="860481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B5F8B5BB-DBE2-7CA7-E1BF-EE8C190E2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8304" y="1553078"/>
              <a:ext cx="0" cy="45238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793789CD-21F6-BBA1-E7AA-3678D90E393C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7308304" y="1989133"/>
              <a:ext cx="109090" cy="3521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889914D7-DAC1-A632-808B-5714A9EC15F3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994169" y="2711459"/>
              <a:ext cx="65465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1" name="Ellipse 60">
            <a:extLst>
              <a:ext uri="{FF2B5EF4-FFF2-40B4-BE49-F238E27FC236}">
                <a16:creationId xmlns:a16="http://schemas.microsoft.com/office/drawing/2014/main" id="{118250A6-96F4-E1E5-4068-F567D0E73B19}"/>
              </a:ext>
            </a:extLst>
          </p:cNvPr>
          <p:cNvSpPr/>
          <p:nvPr/>
        </p:nvSpPr>
        <p:spPr>
          <a:xfrm>
            <a:off x="1043608" y="241850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D5B2773-F60C-0352-C0C9-66018C5210CE}"/>
              </a:ext>
            </a:extLst>
          </p:cNvPr>
          <p:cNvSpPr/>
          <p:nvPr/>
        </p:nvSpPr>
        <p:spPr>
          <a:xfrm>
            <a:off x="828336" y="282270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824C606-EF11-EDF3-DB22-AB05E342F3DA}"/>
              </a:ext>
            </a:extLst>
          </p:cNvPr>
          <p:cNvSpPr/>
          <p:nvPr/>
        </p:nvSpPr>
        <p:spPr>
          <a:xfrm>
            <a:off x="1636605" y="177281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59E046D-5461-3193-8F1D-D97DEE6EED22}"/>
              </a:ext>
            </a:extLst>
          </p:cNvPr>
          <p:cNvSpPr/>
          <p:nvPr/>
        </p:nvSpPr>
        <p:spPr>
          <a:xfrm>
            <a:off x="2004491" y="204713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AABE70A-0C3B-BA8F-A337-833F0F5CAA68}"/>
              </a:ext>
            </a:extLst>
          </p:cNvPr>
          <p:cNvSpPr/>
          <p:nvPr/>
        </p:nvSpPr>
        <p:spPr>
          <a:xfrm>
            <a:off x="1788491" y="247110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9D53F114-14B0-9552-A22E-DBF3003BCDC8}"/>
              </a:ext>
            </a:extLst>
          </p:cNvPr>
          <p:cNvSpPr/>
          <p:nvPr/>
        </p:nvSpPr>
        <p:spPr>
          <a:xfrm>
            <a:off x="2347799" y="23811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C63B1719-2A34-4C98-23A3-AA1057B31EF2}"/>
              </a:ext>
            </a:extLst>
          </p:cNvPr>
          <p:cNvGrpSpPr/>
          <p:nvPr/>
        </p:nvGrpSpPr>
        <p:grpSpPr>
          <a:xfrm>
            <a:off x="7771706" y="1231643"/>
            <a:ext cx="4361134" cy="2557397"/>
            <a:chOff x="4171306" y="1231643"/>
            <a:chExt cx="4361134" cy="2557397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0A242FB2-06E4-2BF5-B234-E30FB6DCA279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ED87A12F-7E2D-2906-5B3C-9AD4F1C051F6}"/>
                </a:ext>
              </a:extLst>
            </p:cNvPr>
            <p:cNvCxnSpPr>
              <a:cxnSpLocks/>
              <a:stCxn id="73" idx="5"/>
              <a:endCxn id="91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042361DB-01BB-0281-2760-8184727D7049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80F82C89-3688-5488-B0E5-5C52748D4F94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2" name="Groupe 121">
                <a:extLst>
                  <a:ext uri="{FF2B5EF4-FFF2-40B4-BE49-F238E27FC236}">
                    <a16:creationId xmlns:a16="http://schemas.microsoft.com/office/drawing/2014/main" id="{6C9F96C8-D8BD-8988-FB4C-1BAE1ABA894B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24" name="Forme libre : forme 123">
                  <a:extLst>
                    <a:ext uri="{FF2B5EF4-FFF2-40B4-BE49-F238E27FC236}">
                      <a16:creationId xmlns:a16="http://schemas.microsoft.com/office/drawing/2014/main" id="{07A89E68-F272-0790-F006-DBB67D998DCC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25" name="Connecteur droit 124">
                  <a:extLst>
                    <a:ext uri="{FF2B5EF4-FFF2-40B4-BE49-F238E27FC236}">
                      <a16:creationId xmlns:a16="http://schemas.microsoft.com/office/drawing/2014/main" id="{85A69943-EC63-2A18-A44D-E5D606B39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Connecteur droit 125">
                  <a:extLst>
                    <a:ext uri="{FF2B5EF4-FFF2-40B4-BE49-F238E27FC236}">
                      <a16:creationId xmlns:a16="http://schemas.microsoft.com/office/drawing/2014/main" id="{FE85C71B-D140-2BB6-B088-2C3EC1B4CE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58EF337-C666-9B73-110F-F14796A0DEBB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EF9C225B-5CB5-DFBF-9B02-4EDAB190BFF1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5F3064E0-FDF6-AAD1-61C3-48B7FCBE0A78}"/>
                </a:ext>
              </a:extLst>
            </p:cNvPr>
            <p:cNvCxnSpPr>
              <a:cxnSpLocks/>
              <a:stCxn id="68" idx="7"/>
              <a:endCxn id="73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D0762-73D4-C3A9-AD91-91D845E28F7A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DA525E9-BA51-F334-DC72-2BB3861D80CF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13E5F432-FA6C-D2C2-9AF7-9972D2323947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BD192765-16D5-217A-15AB-2D3007E29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930E56CF-B962-5CEC-B802-EC8321EAE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762C6F91-D72F-7BB4-3073-4F355142015A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E5E92A01-32F9-7AD5-3F77-3E197FF00E5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CD7143B8-645D-524C-5718-AB4D47A11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79B85BB3-BF68-05AA-6A85-B6470DEFC292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BEDA37F6-C4C7-1E54-8BCA-D08C131335B3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4EB520B7-75B8-1E6C-4432-AAA7F3CE1D35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84B722D6-458B-63AB-EF56-805342E721F7}"/>
                </a:ext>
              </a:extLst>
            </p:cNvPr>
            <p:cNvCxnSpPr>
              <a:cxnSpLocks/>
              <a:endCxn id="68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B8290E77-EC51-6525-7DC0-2D7AB233B0F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FB8C11BC-5D34-6FFB-520A-277C92035C74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118" name="Ellipse 117">
                <a:extLst>
                  <a:ext uri="{FF2B5EF4-FFF2-40B4-BE49-F238E27FC236}">
                    <a16:creationId xmlns:a16="http://schemas.microsoft.com/office/drawing/2014/main" id="{E2EA0B5F-7F4F-B51B-42D1-2B6688E4D1A2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9" name="Connecteur droit 118">
                <a:extLst>
                  <a:ext uri="{FF2B5EF4-FFF2-40B4-BE49-F238E27FC236}">
                    <a16:creationId xmlns:a16="http://schemas.microsoft.com/office/drawing/2014/main" id="{06A74664-0DB0-D7F6-889B-26F160E23830}"/>
                  </a:ext>
                </a:extLst>
              </p:cNvPr>
              <p:cNvCxnSpPr>
                <a:cxnSpLocks/>
                <a:stCxn id="118" idx="1"/>
                <a:endCxn id="12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45B38614-4860-D125-4FA3-2EC1C4263372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8AD23F04-78CF-7674-D420-F61A9C34D934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622FA095-9C83-7A99-AE23-72E6C8F741D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6" name="Connecteur droit 115">
                <a:extLst>
                  <a:ext uri="{FF2B5EF4-FFF2-40B4-BE49-F238E27FC236}">
                    <a16:creationId xmlns:a16="http://schemas.microsoft.com/office/drawing/2014/main" id="{1A6C2EB1-4D1D-89A0-19D8-B0C8C0646E12}"/>
                  </a:ext>
                </a:extLst>
              </p:cNvPr>
              <p:cNvCxnSpPr>
                <a:cxnSpLocks/>
                <a:stCxn id="115" idx="1"/>
                <a:endCxn id="117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B9DAFEE7-30DF-5426-EEA3-E42B6787ABEA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3A45E8E9-ABC1-2A4C-CDE7-A87D13148368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40B50E1D-7B84-B995-7699-BC114452BF54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3" name="Connecteur droit 112">
                <a:extLst>
                  <a:ext uri="{FF2B5EF4-FFF2-40B4-BE49-F238E27FC236}">
                    <a16:creationId xmlns:a16="http://schemas.microsoft.com/office/drawing/2014/main" id="{F3F84252-56B0-5034-09E7-D81A86414D7F}"/>
                  </a:ext>
                </a:extLst>
              </p:cNvPr>
              <p:cNvCxnSpPr>
                <a:cxnSpLocks/>
                <a:stCxn id="112" idx="1"/>
                <a:endCxn id="114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D7930F30-8700-19AF-776D-EA043FFE14FF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0C450981-5DC6-01EA-4698-7FD083B808DA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82CAC3BC-3654-665A-8807-4CB63CE0D68D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0" name="Connecteur droit 109">
                <a:extLst>
                  <a:ext uri="{FF2B5EF4-FFF2-40B4-BE49-F238E27FC236}">
                    <a16:creationId xmlns:a16="http://schemas.microsoft.com/office/drawing/2014/main" id="{4560AB92-B686-964B-0495-DD767AFE1C15}"/>
                  </a:ext>
                </a:extLst>
              </p:cNvPr>
              <p:cNvCxnSpPr>
                <a:cxnSpLocks/>
                <a:stCxn id="109" idx="1"/>
                <a:endCxn id="11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D55A198D-E4EE-3090-BDA4-7ABC694644E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09B32E0F-031F-3445-4165-14CD409572C7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A0CF48B5-5A97-654E-99B6-24E6FCC1B8BE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0CA299FD-8B4C-5F54-B818-8CF8E23238D2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106" name="Connecteur droit 105">
                <a:extLst>
                  <a:ext uri="{FF2B5EF4-FFF2-40B4-BE49-F238E27FC236}">
                    <a16:creationId xmlns:a16="http://schemas.microsoft.com/office/drawing/2014/main" id="{EE6C7E05-FD45-625A-1FC4-364647F085BF}"/>
                  </a:ext>
                </a:extLst>
              </p:cNvPr>
              <p:cNvCxnSpPr>
                <a:cxnSpLocks/>
                <a:stCxn id="90" idx="1"/>
                <a:endCxn id="111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365308A0-AB9B-351A-A2DF-D9A6C75BF40A}"/>
                  </a:ext>
                </a:extLst>
              </p:cNvPr>
              <p:cNvCxnSpPr>
                <a:cxnSpLocks/>
                <a:stCxn id="120" idx="7"/>
                <a:endCxn id="91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8" name="Ellipse 107">
                <a:extLst>
                  <a:ext uri="{FF2B5EF4-FFF2-40B4-BE49-F238E27FC236}">
                    <a16:creationId xmlns:a16="http://schemas.microsoft.com/office/drawing/2014/main" id="{4B0E97F4-AA06-5E58-8648-7709132201F8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7A6E6B54-937E-B1BB-90BF-EC9F606A6B20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48D0A2CA-B195-091A-D924-A7F0FF95AF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A58BD0B5-E8C1-A1BD-2CEB-74AF804E0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Ellipse 104">
                <a:extLst>
                  <a:ext uri="{FF2B5EF4-FFF2-40B4-BE49-F238E27FC236}">
                    <a16:creationId xmlns:a16="http://schemas.microsoft.com/office/drawing/2014/main" id="{CAFE17E8-A49C-CC44-DA8C-3CB4FB04665F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6D9203E1-F40D-F60A-1220-B7C930AD7FA6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51AF11CE-4B05-9036-139C-39E63100EAD9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406B3DD-0E8B-AD11-DAE0-3A1F27F236A0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926DDB3-FBAB-56BC-915E-C9DCC5F8B1C1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0F9DA04-3FEA-C789-BB89-C3198E3F987D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A0C42BD-F1C7-ED60-9647-8A78CE4FDBFF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96C751CF-5754-976F-7BBE-FAD56A7C8971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CE4503F3-3A57-1F44-B4E4-F696812C6A71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64FF911-8411-66CB-4CDB-FEAFB5E8A9FE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83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e 80">
            <a:extLst>
              <a:ext uri="{FF2B5EF4-FFF2-40B4-BE49-F238E27FC236}">
                <a16:creationId xmlns:a16="http://schemas.microsoft.com/office/drawing/2014/main" id="{F00CD316-FDCF-23FA-DBA0-05CA5BF2F656}"/>
              </a:ext>
            </a:extLst>
          </p:cNvPr>
          <p:cNvGrpSpPr/>
          <p:nvPr/>
        </p:nvGrpSpPr>
        <p:grpSpPr>
          <a:xfrm>
            <a:off x="7236296" y="116632"/>
            <a:ext cx="2800277" cy="2859959"/>
            <a:chOff x="-180530" y="281011"/>
            <a:chExt cx="2800277" cy="2859959"/>
          </a:xfrm>
        </p:grpSpPr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2162088C-1952-58A0-432F-63E53F5E9284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1001A4C3-2101-8A3A-C9B5-E074BFE77C58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104">
                <a:extLst>
                  <a:ext uri="{FF2B5EF4-FFF2-40B4-BE49-F238E27FC236}">
                    <a16:creationId xmlns:a16="http://schemas.microsoft.com/office/drawing/2014/main" id="{8B8BC936-BC7C-F700-C80E-4E136BAFFF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8ACD59F4-67D7-4F91-B951-341B13246509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6099581-6C74-0DF9-98F5-BB4F47FF2199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50FD46EB-D3B1-9DB5-1F72-10FF5F23CD93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ZoneTexte 92">
                  <a:extLst>
                    <a:ext uri="{FF2B5EF4-FFF2-40B4-BE49-F238E27FC236}">
                      <a16:creationId xmlns:a16="http://schemas.microsoft.com/office/drawing/2014/main" id="{CC796160-8969-0A02-D6BE-11585FB10978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ZoneTexte 93">
                  <a:extLst>
                    <a:ext uri="{FF2B5EF4-FFF2-40B4-BE49-F238E27FC236}">
                      <a16:creationId xmlns:a16="http://schemas.microsoft.com/office/drawing/2014/main" id="{F639B019-8913-FE95-4B40-4DE8377F5A1A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724AA8C3-D1D7-E0DA-34C6-60EA2825A01F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ZoneTexte 97">
                  <a:extLst>
                    <a:ext uri="{FF2B5EF4-FFF2-40B4-BE49-F238E27FC236}">
                      <a16:creationId xmlns:a16="http://schemas.microsoft.com/office/drawing/2014/main" id="{406C7C9B-8C4B-4BAC-CC30-8F4C1956B510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5D0AEF2C-B09E-CFF7-8333-12FE41C426F5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467646" y="3861048"/>
            <a:ext cx="6624868" cy="2404818"/>
            <a:chOff x="467646" y="3861048"/>
            <a:chExt cx="6624868" cy="2404818"/>
          </a:xfrm>
        </p:grpSpPr>
        <p:grpSp>
          <p:nvGrpSpPr>
            <p:cNvPr id="70" name="Groupe 69"/>
            <p:cNvGrpSpPr/>
            <p:nvPr/>
          </p:nvGrpSpPr>
          <p:grpSpPr>
            <a:xfrm>
              <a:off x="467646" y="3861048"/>
              <a:ext cx="6624868" cy="2331971"/>
              <a:chOff x="467646" y="3910749"/>
              <a:chExt cx="6624868" cy="233197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4494356" y="606272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" name="Groupe 30"/>
              <p:cNvGrpSpPr/>
              <p:nvPr/>
            </p:nvGrpSpPr>
            <p:grpSpPr>
              <a:xfrm rot="16200000">
                <a:off x="4350707" y="5513714"/>
                <a:ext cx="451166" cy="432048"/>
                <a:chOff x="723777" y="3887303"/>
                <a:chExt cx="451166" cy="432048"/>
              </a:xfrm>
            </p:grpSpPr>
            <p:grpSp>
              <p:nvGrpSpPr>
                <p:cNvPr id="8" name="Groupe 7">
                  <a:extLst>
                    <a:ext uri="{FF2B5EF4-FFF2-40B4-BE49-F238E27FC236}">
                      <a16:creationId xmlns:a16="http://schemas.microsoft.com/office/drawing/2014/main" id="{05A6972A-113E-9BF7-6DAB-BD2EA23DD6E3}"/>
                    </a:ext>
                  </a:extLst>
                </p:cNvPr>
                <p:cNvGrpSpPr/>
                <p:nvPr/>
              </p:nvGrpSpPr>
              <p:grpSpPr>
                <a:xfrm rot="5400000">
                  <a:off x="651769" y="3959311"/>
                  <a:ext cx="432048" cy="288031"/>
                  <a:chOff x="2286259" y="3513708"/>
                  <a:chExt cx="432048" cy="288031"/>
                </a:xfrm>
              </p:grpSpPr>
              <p:sp>
                <p:nvSpPr>
                  <p:cNvPr id="10" name="Forme libre : forme 9">
                    <a:extLst>
                      <a:ext uri="{FF2B5EF4-FFF2-40B4-BE49-F238E27FC236}">
                        <a16:creationId xmlns:a16="http://schemas.microsoft.com/office/drawing/2014/main" id="{858B7A04-7816-2746-AF6A-E1434C4834C7}"/>
                      </a:ext>
                    </a:extLst>
                  </p:cNvPr>
                  <p:cNvSpPr/>
                  <p:nvPr/>
                </p:nvSpPr>
                <p:spPr>
                  <a:xfrm>
                    <a:off x="2302852" y="3655813"/>
                    <a:ext cx="415449" cy="145926"/>
                  </a:xfrm>
                  <a:custGeom>
                    <a:avLst/>
                    <a:gdLst>
                      <a:gd name="connsiteX0" fmla="*/ 0 w 400050"/>
                      <a:gd name="connsiteY0" fmla="*/ 6350 h 134622"/>
                      <a:gd name="connsiteX1" fmla="*/ 63500 w 400050"/>
                      <a:gd name="connsiteY1" fmla="*/ 114300 h 134622"/>
                      <a:gd name="connsiteX2" fmla="*/ 203200 w 400050"/>
                      <a:gd name="connsiteY2" fmla="*/ 69850 h 134622"/>
                      <a:gd name="connsiteX3" fmla="*/ 304800 w 400050"/>
                      <a:gd name="connsiteY3" fmla="*/ 133350 h 134622"/>
                      <a:gd name="connsiteX4" fmla="*/ 400050 w 400050"/>
                      <a:gd name="connsiteY4" fmla="*/ 0 h 134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050" h="134622">
                        <a:moveTo>
                          <a:pt x="0" y="6350"/>
                        </a:moveTo>
                        <a:cubicBezTo>
                          <a:pt x="14816" y="55033"/>
                          <a:pt x="29633" y="103717"/>
                          <a:pt x="63500" y="114300"/>
                        </a:cubicBezTo>
                        <a:cubicBezTo>
                          <a:pt x="97367" y="124883"/>
                          <a:pt x="162983" y="66675"/>
                          <a:pt x="203200" y="69850"/>
                        </a:cubicBezTo>
                        <a:cubicBezTo>
                          <a:pt x="243417" y="73025"/>
                          <a:pt x="271992" y="144992"/>
                          <a:pt x="304800" y="133350"/>
                        </a:cubicBezTo>
                        <a:cubicBezTo>
                          <a:pt x="337608" y="121708"/>
                          <a:pt x="368829" y="60854"/>
                          <a:pt x="400050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1" name="Connecteur droit 10">
                    <a:extLst>
                      <a:ext uri="{FF2B5EF4-FFF2-40B4-BE49-F238E27FC236}">
                        <a16:creationId xmlns:a16="http://schemas.microsoft.com/office/drawing/2014/main" id="{67578EB1-6C78-126C-4D42-2499DBDBA5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2283" y="3513708"/>
                    <a:ext cx="0" cy="14210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" name="Connecteur droit 11">
                    <a:extLst>
                      <a:ext uri="{FF2B5EF4-FFF2-40B4-BE49-F238E27FC236}">
                        <a16:creationId xmlns:a16="http://schemas.microsoft.com/office/drawing/2014/main" id="{1869E06C-4271-7DEE-BF2F-7D2487A727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259" y="3659633"/>
                    <a:ext cx="43204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02F037C-CF9C-5B7D-625E-B74B7E890A6F}"/>
                    </a:ext>
                  </a:extLst>
                </p:cNvPr>
                <p:cNvSpPr/>
                <p:nvPr/>
              </p:nvSpPr>
              <p:spPr>
                <a:xfrm rot="16200000">
                  <a:off x="904943" y="4015403"/>
                  <a:ext cx="360000" cy="18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7698318D-55BC-C966-D28D-A5A6F1E1A704}"/>
                  </a:ext>
                </a:extLst>
              </p:cNvPr>
              <p:cNvSpPr/>
              <p:nvPr/>
            </p:nvSpPr>
            <p:spPr>
              <a:xfrm>
                <a:off x="4761590" y="5154295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rgbClr val="C00000"/>
                    </a:solidFill>
                  </a:rPr>
                  <a:t>6</a:t>
                </a:r>
                <a:endParaRPr lang="fr-FR" sz="1400" b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2BC6E6A7-6D3A-7E5A-D47F-EBA6B8594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7212" y="4797152"/>
                <a:ext cx="0" cy="267143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A89DD72-9D8C-FEEE-1E70-57B6A7818BFC}"/>
                  </a:ext>
                </a:extLst>
              </p:cNvPr>
              <p:cNvSpPr/>
              <p:nvPr/>
            </p:nvSpPr>
            <p:spPr>
              <a:xfrm rot="16200000">
                <a:off x="5116309" y="5154296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1" name="Connecteur droit 110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>
                <a:off x="4119979" y="5594155"/>
                <a:ext cx="278387" cy="0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3" name="Groupe 52"/>
              <p:cNvGrpSpPr/>
              <p:nvPr/>
            </p:nvGrpSpPr>
            <p:grpSpPr>
              <a:xfrm>
                <a:off x="3491630" y="4470093"/>
                <a:ext cx="3600884" cy="325149"/>
                <a:chOff x="4931556" y="799595"/>
                <a:chExt cx="3600884" cy="325149"/>
              </a:xfrm>
            </p:grpSpPr>
            <p:cxnSp>
              <p:nvCxnSpPr>
                <p:cNvPr id="88" name="Connecteur droit 87">
                  <a:extLst>
                    <a:ext uri="{FF2B5EF4-FFF2-40B4-BE49-F238E27FC236}">
                      <a16:creationId xmlns:a16="http://schemas.microsoft.com/office/drawing/2014/main" id="{3A179A30-B809-15A4-6A26-E65DC4EB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2440" y="1124744"/>
                  <a:ext cx="3600000" cy="0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1" name="Connecteur droit 90">
                  <a:extLst>
                    <a:ext uri="{FF2B5EF4-FFF2-40B4-BE49-F238E27FC236}">
                      <a16:creationId xmlns:a16="http://schemas.microsoft.com/office/drawing/2014/main" id="{D5F209E7-AD37-9159-F445-A2AB4ED1A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1556" y="799595"/>
                  <a:ext cx="0" cy="325149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E3C95F4A-F1D7-C19B-BDC2-98A1B8C2C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32440" y="799595"/>
                  <a:ext cx="0" cy="325149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8B0CB723-5810-23BC-F0D8-3E5F1D2B0CC6}"/>
                    </a:ext>
                  </a:extLst>
                </p:cNvPr>
                <p:cNvSpPr/>
                <p:nvPr/>
              </p:nvSpPr>
              <p:spPr>
                <a:xfrm>
                  <a:off x="5003731" y="860481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00" b="1" dirty="0">
                      <a:solidFill>
                        <a:srgbClr val="0070C0"/>
                      </a:solidFill>
                    </a:rPr>
                    <a:t>11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</p:grp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8693" y="5594157"/>
                <a:ext cx="230285" cy="1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8978" y="5244299"/>
                <a:ext cx="1" cy="34985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>
                <a:off x="4998978" y="5244295"/>
                <a:ext cx="207331" cy="1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2BC6E6A7-6D3A-7E5A-D47F-EBA6B8594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1556" y="5417013"/>
                <a:ext cx="0" cy="392382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Connecteur droit 113">
                <a:extLst>
                  <a:ext uri="{FF2B5EF4-FFF2-40B4-BE49-F238E27FC236}">
                    <a16:creationId xmlns:a16="http://schemas.microsoft.com/office/drawing/2014/main" id="{3A396FC0-87C4-D675-3DD3-A5795713B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06" y="6031689"/>
                <a:ext cx="5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ZoneTexte 114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06668" y="587316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15" name="ZoneTexte 114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6668" y="5873161"/>
                    <a:ext cx="207301" cy="2744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eur droit 116">
                <a:extLst>
                  <a:ext uri="{FF2B5EF4-FFF2-40B4-BE49-F238E27FC236}">
                    <a16:creationId xmlns:a16="http://schemas.microsoft.com/office/drawing/2014/main" id="{51C18C25-F64C-4954-C041-9103193D649F}"/>
                  </a:ext>
                </a:extLst>
              </p:cNvPr>
              <p:cNvCxnSpPr/>
              <p:nvPr/>
            </p:nvCxnSpPr>
            <p:spPr>
              <a:xfrm flipH="1" flipV="1">
                <a:off x="5076053" y="5488731"/>
                <a:ext cx="0" cy="54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ZoneTexte 117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4868868" y="5655264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18" name="ZoneTexte 117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868" y="5655264"/>
                    <a:ext cx="208327" cy="2744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9" name="Groupe 68"/>
              <p:cNvGrpSpPr/>
              <p:nvPr/>
            </p:nvGrpSpPr>
            <p:grpSpPr>
              <a:xfrm>
                <a:off x="467646" y="3910749"/>
                <a:ext cx="1917960" cy="2045054"/>
                <a:chOff x="506568" y="3639102"/>
                <a:chExt cx="1917960" cy="2045054"/>
              </a:xfrm>
            </p:grpSpPr>
            <p:grpSp>
              <p:nvGrpSpPr>
                <p:cNvPr id="66" name="Groupe 65"/>
                <p:cNvGrpSpPr/>
                <p:nvPr/>
              </p:nvGrpSpPr>
              <p:grpSpPr>
                <a:xfrm>
                  <a:off x="506568" y="3639102"/>
                  <a:ext cx="1917960" cy="2045054"/>
                  <a:chOff x="542032" y="859530"/>
                  <a:chExt cx="1917960" cy="2045054"/>
                </a:xfrm>
              </p:grpSpPr>
              <p:pic>
                <p:nvPicPr>
                  <p:cNvPr id="1026" name="Picture 2" descr="http://www.crea-technologie.com/images/products/000000051/moby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2636" y="859530"/>
                    <a:ext cx="1747356" cy="20450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06" name="Connecteur droit 105">
                    <a:extLst>
                      <a:ext uri="{FF2B5EF4-FFF2-40B4-BE49-F238E27FC236}">
                        <a16:creationId xmlns:a16="http://schemas.microsoft.com/office/drawing/2014/main" id="{3A396FC0-87C4-D675-3DD3-A5795713B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88408" y="2348880"/>
                    <a:ext cx="951344" cy="378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ZoneTexte 106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43660" y="2030376"/>
                        <a:ext cx="207301" cy="274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07" name="ZoneTexte 106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43660" y="2030376"/>
                        <a:ext cx="207301" cy="27443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3529" r="-5882" b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8" name="Connecteur droit 107">
                    <a:extLst>
                      <a:ext uri="{FF2B5EF4-FFF2-40B4-BE49-F238E27FC236}">
                        <a16:creationId xmlns:a16="http://schemas.microsoft.com/office/drawing/2014/main" id="{51C18C25-F64C-4954-C041-9103193D649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79892" y="915070"/>
                    <a:ext cx="0" cy="14401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0" name="ZoneTexte 109">
                        <a:extLst>
                          <a:ext uri="{FF2B5EF4-FFF2-40B4-BE49-F238E27FC236}">
                            <a16:creationId xmlns:a16="http://schemas.microsoft.com/office/drawing/2014/main" id="{F8CA2272-F8CC-9C08-E3E7-75FDB16A220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7513" y="915853"/>
                        <a:ext cx="208327" cy="274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10" name="ZoneTexte 109">
                        <a:extLst>
                          <a:ext uri="{FF2B5EF4-FFF2-40B4-BE49-F238E27FC236}">
                            <a16:creationId xmlns:a16="http://schemas.microsoft.com/office/drawing/2014/main" id="{F8CA2272-F8CC-9C08-E3E7-75FDB16A220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7513" y="915853"/>
                        <a:ext cx="208327" cy="274434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32353" r="-8824" b="-2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2" name="Connecteur droit 111">
                    <a:extLst>
                      <a:ext uri="{FF2B5EF4-FFF2-40B4-BE49-F238E27FC236}">
                        <a16:creationId xmlns:a16="http://schemas.microsoft.com/office/drawing/2014/main" id="{3A396FC0-87C4-D675-3DD3-A5795713B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2032" y="2348880"/>
                    <a:ext cx="838082" cy="14782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3" name="ZoneTexte 112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2032" y="2140572"/>
                        <a:ext cx="255390" cy="2826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13" name="ZoneTexte 112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2032" y="2140572"/>
                        <a:ext cx="255390" cy="282641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9048" r="-4762" b="-130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8B0CB723-5810-23BC-F0D8-3E5F1D2B0CC6}"/>
                    </a:ext>
                  </a:extLst>
                </p:cNvPr>
                <p:cNvSpPr/>
                <p:nvPr/>
              </p:nvSpPr>
              <p:spPr>
                <a:xfrm>
                  <a:off x="1903294" y="383264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00" b="1" dirty="0">
                      <a:solidFill>
                        <a:srgbClr val="0070C0"/>
                      </a:solidFill>
                    </a:rPr>
                    <a:t>11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ZoneTexte 130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347743" y="4535434"/>
                    <a:ext cx="17812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31" name="ZoneTexte 130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7743" y="4535434"/>
                    <a:ext cx="178126" cy="24622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4138" r="-24138" b="-500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Croix 76"/>
            <p:cNvSpPr/>
            <p:nvPr/>
          </p:nvSpPr>
          <p:spPr>
            <a:xfrm rot="2700000">
              <a:off x="5026652" y="5927988"/>
              <a:ext cx="108000" cy="108000"/>
            </a:xfrm>
            <a:prstGeom prst="plus">
              <a:avLst>
                <a:gd name="adj" fmla="val 438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Croix 131"/>
            <p:cNvSpPr/>
            <p:nvPr/>
          </p:nvSpPr>
          <p:spPr>
            <a:xfrm rot="2700000">
              <a:off x="5202559" y="4663226"/>
              <a:ext cx="169306" cy="169306"/>
            </a:xfrm>
            <a:prstGeom prst="plus">
              <a:avLst>
                <a:gd name="adj" fmla="val 438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/>
                <p:nvPr/>
              </p:nvSpPr>
              <p:spPr>
                <a:xfrm>
                  <a:off x="5097797" y="6019645"/>
                  <a:ext cx="23690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797" y="6019645"/>
                  <a:ext cx="236909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7692" r="-7692" b="-48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3712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406</Words>
  <Application>Microsoft Office PowerPoint</Application>
  <PresentationFormat>Affichage à l'écran (4:3)</PresentationFormat>
  <Paragraphs>186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pt_ptsi</dc:creator>
  <cp:lastModifiedBy>Xavier PESSOLES</cp:lastModifiedBy>
  <cp:revision>31</cp:revision>
  <dcterms:created xsi:type="dcterms:W3CDTF">2016-09-05T07:24:17Z</dcterms:created>
  <dcterms:modified xsi:type="dcterms:W3CDTF">2023-01-24T10:37:58Z</dcterms:modified>
</cp:coreProperties>
</file>